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3"/>
  </p:notesMasterIdLst>
  <p:sldIdLst>
    <p:sldId id="260" r:id="rId2"/>
    <p:sldId id="266" r:id="rId3"/>
    <p:sldId id="273" r:id="rId4"/>
    <p:sldId id="282" r:id="rId5"/>
    <p:sldId id="277" r:id="rId6"/>
    <p:sldId id="278" r:id="rId7"/>
    <p:sldId id="298" r:id="rId8"/>
    <p:sldId id="299" r:id="rId9"/>
    <p:sldId id="276" r:id="rId10"/>
    <p:sldId id="300" r:id="rId11"/>
    <p:sldId id="274" r:id="rId12"/>
    <p:sldId id="275" r:id="rId13"/>
    <p:sldId id="284" r:id="rId14"/>
    <p:sldId id="285" r:id="rId15"/>
    <p:sldId id="302" r:id="rId16"/>
    <p:sldId id="303" r:id="rId17"/>
    <p:sldId id="301" r:id="rId18"/>
    <p:sldId id="286" r:id="rId19"/>
    <p:sldId id="280" r:id="rId20"/>
    <p:sldId id="287" r:id="rId21"/>
    <p:sldId id="288" r:id="rId22"/>
    <p:sldId id="281" r:id="rId23"/>
    <p:sldId id="290" r:id="rId24"/>
    <p:sldId id="289" r:id="rId25"/>
    <p:sldId id="291" r:id="rId26"/>
    <p:sldId id="292" r:id="rId27"/>
    <p:sldId id="293" r:id="rId28"/>
    <p:sldId id="294" r:id="rId29"/>
    <p:sldId id="295" r:id="rId30"/>
    <p:sldId id="296" r:id="rId31"/>
    <p:sldId id="297" r:id="rId3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4C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117"/>
    <p:restoredTop sz="69684"/>
  </p:normalViewPr>
  <p:slideViewPr>
    <p:cSldViewPr snapToGrid="0" snapToObjects="1">
      <p:cViewPr>
        <p:scale>
          <a:sx n="90" d="100"/>
          <a:sy n="90" d="100"/>
        </p:scale>
        <p:origin x="3856" y="7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notesMaster" Target="notesMasters/notesMaster1.xml"/><Relationship Id="rId34" Type="http://schemas.openxmlformats.org/officeDocument/2006/relationships/presProps" Target="presProps.xml"/><Relationship Id="rId35" Type="http://schemas.openxmlformats.org/officeDocument/2006/relationships/viewProps" Target="viewProps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0FA5CF-CB13-5441-AE98-196D9F453CB9}" type="datetimeFigureOut">
              <a:rPr kumimoji="1" lang="ko-KR" altLang="en-US" smtClean="0"/>
              <a:t>2018. 4. 12.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511822-B8DA-AB43-B561-FDD26B9075F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447923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dirty="0" smtClean="0"/>
              <a:t>File,</a:t>
            </a:r>
            <a:r>
              <a:rPr kumimoji="1" lang="en-US" altLang="ko-KR" baseline="0" dirty="0" smtClean="0"/>
              <a:t> DB, </a:t>
            </a:r>
            <a:r>
              <a:rPr kumimoji="1" lang="en-US" altLang="ko-KR" baseline="0" dirty="0" err="1" smtClean="0"/>
              <a:t>SharedPreperence</a:t>
            </a:r>
            <a:r>
              <a:rPr kumimoji="1" lang="en-US" altLang="ko-KR" baseline="0" dirty="0" smtClean="0"/>
              <a:t>, Property, Network</a:t>
            </a: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511822-B8DA-AB43-B561-FDD26B9075F2}" type="slidenum">
              <a:rPr kumimoji="1" lang="ko-KR" altLang="en-US" smtClean="0"/>
              <a:t>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943809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511822-B8DA-AB43-B561-FDD26B9075F2}" type="slidenum">
              <a:rPr kumimoji="1" lang="ko-KR" altLang="en-US" smtClean="0"/>
              <a:t>19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540732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511822-B8DA-AB43-B561-FDD26B9075F2}" type="slidenum">
              <a:rPr kumimoji="1" lang="ko-KR" altLang="en-US" smtClean="0"/>
              <a:t>20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581522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 smtClean="0"/>
              <a:t>https://</a:t>
            </a:r>
            <a:r>
              <a:rPr kumimoji="1" lang="en-US" altLang="ko-KR" dirty="0" err="1" smtClean="0"/>
              <a:t>travis-ci.org</a:t>
            </a:r>
            <a:r>
              <a:rPr kumimoji="1" lang="en-US" altLang="ko-KR" dirty="0" smtClean="0"/>
              <a:t>/isjang98/</a:t>
            </a:r>
            <a:r>
              <a:rPr kumimoji="1" lang="en-US" altLang="ko-KR" dirty="0" err="1" smtClean="0"/>
              <a:t>embossingAnimation</a:t>
            </a:r>
            <a:r>
              <a:rPr kumimoji="1" lang="en-US" altLang="ko-KR" smtClean="0"/>
              <a:t>/settings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511822-B8DA-AB43-B561-FDD26B9075F2}" type="slidenum">
              <a:rPr kumimoji="1" lang="ko-KR" altLang="en-US" smtClean="0"/>
              <a:t>21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777044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511822-B8DA-AB43-B561-FDD26B9075F2}" type="slidenum">
              <a:rPr kumimoji="1" lang="ko-KR" altLang="en-US" smtClean="0"/>
              <a:t>25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008277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511822-B8DA-AB43-B561-FDD26B9075F2}" type="slidenum">
              <a:rPr kumimoji="1" lang="ko-KR" altLang="en-US" smtClean="0"/>
              <a:t>28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241846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511822-B8DA-AB43-B561-FDD26B9075F2}" type="slidenum">
              <a:rPr kumimoji="1" lang="ko-KR" altLang="en-US" smtClean="0"/>
              <a:t>29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591430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511822-B8DA-AB43-B561-FDD26B9075F2}" type="slidenum">
              <a:rPr kumimoji="1" lang="ko-KR" altLang="en-US" smtClean="0"/>
              <a:t>30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817463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511822-B8DA-AB43-B561-FDD26B9075F2}" type="slidenum">
              <a:rPr kumimoji="1" lang="ko-KR" altLang="en-US" smtClean="0"/>
              <a:t>31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23905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511822-B8DA-AB43-B561-FDD26B9075F2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439018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511822-B8DA-AB43-B561-FDD26B9075F2}" type="slidenum">
              <a:rPr kumimoji="1" lang="ko-KR" altLang="en-US" smtClean="0"/>
              <a:t>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687191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511822-B8DA-AB43-B561-FDD26B9075F2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658165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511822-B8DA-AB43-B561-FDD26B9075F2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757991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511822-B8DA-AB43-B561-FDD26B9075F2}" type="slidenum">
              <a:rPr kumimoji="1" lang="ko-KR" altLang="en-US" smtClean="0"/>
              <a:t>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533595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511822-B8DA-AB43-B561-FDD26B9075F2}" type="slidenum">
              <a:rPr kumimoji="1" lang="ko-KR" altLang="en-US" smtClean="0"/>
              <a:t>11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063006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511822-B8DA-AB43-B561-FDD26B9075F2}" type="slidenum">
              <a:rPr kumimoji="1" lang="ko-KR" altLang="en-US" smtClean="0"/>
              <a:t>13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94681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511822-B8DA-AB43-B561-FDD26B9075F2}" type="slidenum">
              <a:rPr kumimoji="1" lang="ko-KR" altLang="en-US" smtClean="0"/>
              <a:t>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203863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부제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 smtClean="0"/>
              <a:t>마스터 부제목 스타일 편집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9B544-8435-C744-8517-E350C454ECB4}" type="datetimeFigureOut">
              <a:rPr kumimoji="1" lang="ko-KR" altLang="en-US" smtClean="0"/>
              <a:t>2018. 4. 12.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437C7-C866-D241-858B-38A73FC1C05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628438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9B544-8435-C744-8517-E350C454ECB4}" type="datetimeFigureOut">
              <a:rPr kumimoji="1" lang="ko-KR" altLang="en-US" smtClean="0"/>
              <a:t>2018. 4. 12.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437C7-C866-D241-858B-38A73FC1C05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352407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9B544-8435-C744-8517-E350C454ECB4}" type="datetimeFigureOut">
              <a:rPr kumimoji="1" lang="ko-KR" altLang="en-US" smtClean="0"/>
              <a:t>2018. 4. 12.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437C7-C866-D241-858B-38A73FC1C05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664663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9B544-8435-C744-8517-E350C454ECB4}" type="datetimeFigureOut">
              <a:rPr kumimoji="1" lang="ko-KR" altLang="en-US" smtClean="0"/>
              <a:t>2018. 4. 12.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437C7-C866-D241-858B-38A73FC1C05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550049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9B544-8435-C744-8517-E350C454ECB4}" type="datetimeFigureOut">
              <a:rPr kumimoji="1" lang="ko-KR" altLang="en-US" smtClean="0"/>
              <a:t>2018. 4. 12.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437C7-C866-D241-858B-38A73FC1C05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301064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9B544-8435-C744-8517-E350C454ECB4}" type="datetimeFigureOut">
              <a:rPr kumimoji="1" lang="ko-KR" altLang="en-US" smtClean="0"/>
              <a:t>2018. 4. 12.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437C7-C866-D241-858B-38A73FC1C05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531428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9B544-8435-C744-8517-E350C454ECB4}" type="datetimeFigureOut">
              <a:rPr kumimoji="1" lang="ko-KR" altLang="en-US" smtClean="0"/>
              <a:t>2018. 4. 12.</a:t>
            </a:fld>
            <a:endParaRPr kumimoji="1"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437C7-C866-D241-858B-38A73FC1C05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98397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9B544-8435-C744-8517-E350C454ECB4}" type="datetimeFigureOut">
              <a:rPr kumimoji="1" lang="ko-KR" altLang="en-US" smtClean="0"/>
              <a:t>2018. 4. 12.</a:t>
            </a:fld>
            <a:endParaRPr kumimoji="1"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437C7-C866-D241-858B-38A73FC1C05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625449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9B544-8435-C744-8517-E350C454ECB4}" type="datetimeFigureOut">
              <a:rPr kumimoji="1" lang="ko-KR" altLang="en-US" smtClean="0"/>
              <a:t>2018. 4. 12.</a:t>
            </a:fld>
            <a:endParaRPr kumimoji="1"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437C7-C866-D241-858B-38A73FC1C05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028420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9B544-8435-C744-8517-E350C454ECB4}" type="datetimeFigureOut">
              <a:rPr kumimoji="1" lang="ko-KR" altLang="en-US" smtClean="0"/>
              <a:t>2018. 4. 12.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437C7-C866-D241-858B-38A73FC1C05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060741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9B544-8435-C744-8517-E350C454ECB4}" type="datetimeFigureOut">
              <a:rPr kumimoji="1" lang="ko-KR" altLang="en-US" smtClean="0"/>
              <a:t>2018. 4. 12.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437C7-C866-D241-858B-38A73FC1C05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87607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89B544-8435-C744-8517-E350C454ECB4}" type="datetimeFigureOut">
              <a:rPr kumimoji="1" lang="ko-KR" altLang="en-US" smtClean="0"/>
              <a:t>2018. 4. 12.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F437C7-C866-D241-858B-38A73FC1C05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639784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4.tiff"/><Relationship Id="rId5" Type="http://schemas.openxmlformats.org/officeDocument/2006/relationships/image" Target="../media/image6.tiff"/><Relationship Id="rId6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ko.wikipedia.org/wiki/%EC%86%8C%ED%94%84%ED%8A%B8%EC%9B%A8%EC%96%B4_%EA%B3%B5%ED%95%99" TargetMode="External"/><Relationship Id="rId4" Type="http://schemas.openxmlformats.org/officeDocument/2006/relationships/hyperlink" Target="https://ko.wikipedia.org/wiki/%EC%A7%80%EC%86%8D%EC%A0%81_%EB%B0%B0%ED%8F%AC#cite_note-CD_LC-1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ocs.travis-ci.com/user/languages/android/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ocs.docker.com/docker-for-mac/install/" TargetMode="External"/><Relationship Id="rId3" Type="http://schemas.openxmlformats.org/officeDocument/2006/relationships/hyperlink" Target="https://docs.docker.com/install/linux/ubuntu/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croute/ubuntu-jenkins-docker" TargetMode="Externa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8941" y="498127"/>
            <a:ext cx="11082251" cy="971492"/>
          </a:xfrm>
        </p:spPr>
        <p:txBody>
          <a:bodyPr>
            <a:normAutofit/>
          </a:bodyPr>
          <a:lstStyle/>
          <a:p>
            <a:pPr algn="ctr"/>
            <a:r>
              <a:rPr kumimoji="1" lang="en-US" altLang="ko-KR" sz="3600" b="1" u="sng" dirty="0" smtClean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INTRODUCE</a:t>
            </a:r>
            <a:endParaRPr kumimoji="1" lang="ko-KR" altLang="en-US" sz="3600" b="1" u="sng" dirty="0">
              <a:latin typeface="Apple SD Gothic Neo ExtraBold" charset="-127"/>
              <a:ea typeface="Apple SD Gothic Neo ExtraBold" charset="-127"/>
              <a:cs typeface="Apple SD Gothic Neo ExtraBold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834245" y="1820819"/>
            <a:ext cx="44916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6000" b="1" dirty="0" smtClean="0">
                <a:latin typeface="Apple SD Gothic Neo SemiBold" charset="-127"/>
                <a:ea typeface="Apple SD Gothic Neo SemiBold" charset="-127"/>
                <a:cs typeface="Apple SD Gothic Neo SemiBold" charset="-127"/>
              </a:rPr>
              <a:t>장인수</a:t>
            </a:r>
            <a:endParaRPr kumimoji="1" lang="ko-KR" altLang="en-US" sz="3200" b="1" dirty="0">
              <a:latin typeface="Apple SD Gothic Neo SemiBold" charset="-127"/>
              <a:ea typeface="Apple SD Gothic Neo SemiBold" charset="-127"/>
              <a:cs typeface="Apple SD Gothic Neo SemiBold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03466" y="2934720"/>
            <a:ext cx="655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400" dirty="0" smtClean="0">
                <a:latin typeface="Apple SD Gothic Neo Medium" charset="-127"/>
                <a:ea typeface="Apple SD Gothic Neo Medium" charset="-127"/>
                <a:cs typeface="Apple SD Gothic Neo Medium" charset="-127"/>
              </a:rPr>
              <a:t>isjang98@gmail.com</a:t>
            </a:r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2663880" y="3799245"/>
            <a:ext cx="8332365" cy="218591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charset="2"/>
              <a:buChar char="§"/>
            </a:pPr>
            <a:r>
              <a:rPr kumimoji="1" lang="ko-KR" altLang="en-US" sz="2400" dirty="0" smtClean="0">
                <a:solidFill>
                  <a:schemeClr val="bg1">
                    <a:lumMod val="50000"/>
                  </a:schemeClr>
                </a:solidFill>
                <a:latin typeface="Apple SD Gothic Neo Light" charset="-127"/>
                <a:ea typeface="Apple SD Gothic Neo Light" charset="-127"/>
                <a:cs typeface="Apple SD Gothic Neo Light" charset="-127"/>
              </a:rPr>
              <a:t>우아한형제들 </a:t>
            </a:r>
            <a:r>
              <a:rPr kumimoji="1" lang="en-US" altLang="ko-KR" sz="2400" dirty="0" smtClean="0">
                <a:solidFill>
                  <a:schemeClr val="bg1">
                    <a:lumMod val="50000"/>
                  </a:schemeClr>
                </a:solidFill>
                <a:latin typeface="Apple SD Gothic Neo Light" charset="-127"/>
                <a:ea typeface="Apple SD Gothic Neo Light" charset="-127"/>
                <a:cs typeface="Apple SD Gothic Neo Light" charset="-127"/>
              </a:rPr>
              <a:t>/</a:t>
            </a:r>
            <a:r>
              <a:rPr kumimoji="1" lang="ko-KR" altLang="en-US" sz="2400" dirty="0" smtClean="0">
                <a:solidFill>
                  <a:schemeClr val="bg1">
                    <a:lumMod val="50000"/>
                  </a:schemeClr>
                </a:solidFill>
                <a:latin typeface="Apple SD Gothic Neo Light" charset="-127"/>
                <a:ea typeface="Apple SD Gothic Neo Light" charset="-127"/>
                <a:cs typeface="Apple SD Gothic Neo Light" charset="-127"/>
              </a:rPr>
              <a:t> </a:t>
            </a:r>
            <a:r>
              <a:rPr kumimoji="1" lang="en-US" altLang="ko-KR" sz="2400" dirty="0" smtClean="0">
                <a:solidFill>
                  <a:schemeClr val="bg1">
                    <a:lumMod val="50000"/>
                  </a:schemeClr>
                </a:solidFill>
                <a:latin typeface="Apple SD Gothic Neo Light" charset="-127"/>
                <a:ea typeface="Apple SD Gothic Neo Light" charset="-127"/>
                <a:cs typeface="Apple SD Gothic Neo Light" charset="-127"/>
              </a:rPr>
              <a:t>Mobile Service Dev. </a:t>
            </a:r>
          </a:p>
          <a:p>
            <a:pPr>
              <a:buFont typeface="Wingdings" charset="2"/>
              <a:buChar char="§"/>
            </a:pPr>
            <a:r>
              <a:rPr kumimoji="1" lang="en-US" altLang="ko-KR" sz="2400" dirty="0" smtClean="0">
                <a:solidFill>
                  <a:schemeClr val="bg1">
                    <a:lumMod val="50000"/>
                  </a:schemeClr>
                </a:solidFill>
                <a:latin typeface="Apple SD Gothic Neo Light" charset="-127"/>
                <a:ea typeface="Apple SD Gothic Neo Light" charset="-127"/>
                <a:cs typeface="Apple SD Gothic Neo Light" charset="-127"/>
              </a:rPr>
              <a:t>Hyundai Capital Developer / Mobile Platform, etc.</a:t>
            </a:r>
          </a:p>
          <a:p>
            <a:pPr>
              <a:buFont typeface="Wingdings" charset="2"/>
              <a:buChar char="§"/>
            </a:pPr>
            <a:r>
              <a:rPr kumimoji="1" lang="en-US" altLang="ko-KR" sz="2400" dirty="0" smtClean="0">
                <a:solidFill>
                  <a:schemeClr val="bg1">
                    <a:lumMod val="50000"/>
                  </a:schemeClr>
                </a:solidFill>
                <a:latin typeface="Apple SD Gothic Neo Light" charset="-127"/>
                <a:ea typeface="Apple SD Gothic Neo Light" charset="-127"/>
                <a:cs typeface="Apple SD Gothic Neo Light" charset="-127"/>
              </a:rPr>
              <a:t>SOCAR Mobile Developer / Mobile , Tablet </a:t>
            </a:r>
            <a:r>
              <a:rPr kumimoji="1" lang="ko-KR" altLang="en-US" sz="2400" dirty="0" smtClean="0">
                <a:solidFill>
                  <a:schemeClr val="bg1">
                    <a:lumMod val="50000"/>
                  </a:schemeClr>
                </a:solidFill>
                <a:latin typeface="Apple SD Gothic Neo Light" charset="-127"/>
                <a:ea typeface="Apple SD Gothic Neo Light" charset="-127"/>
                <a:cs typeface="Apple SD Gothic Neo Light" charset="-127"/>
              </a:rPr>
              <a:t> </a:t>
            </a:r>
            <a:endParaRPr kumimoji="1" lang="en-US" altLang="ko-KR" sz="2400" dirty="0" smtClean="0">
              <a:solidFill>
                <a:schemeClr val="bg1">
                  <a:lumMod val="50000"/>
                </a:schemeClr>
              </a:solidFill>
              <a:latin typeface="Apple SD Gothic Neo Light" charset="-127"/>
              <a:ea typeface="Apple SD Gothic Neo Light" charset="-127"/>
              <a:cs typeface="Apple SD Gothic Neo Light" charset="-127"/>
            </a:endParaRPr>
          </a:p>
          <a:p>
            <a:pPr>
              <a:buFont typeface="Wingdings" charset="2"/>
              <a:buChar char="§"/>
            </a:pPr>
            <a:r>
              <a:rPr kumimoji="1" lang="en-US" altLang="ko-KR" sz="2400" dirty="0" err="1" smtClean="0">
                <a:solidFill>
                  <a:schemeClr val="bg1">
                    <a:lumMod val="50000"/>
                  </a:schemeClr>
                </a:solidFill>
                <a:latin typeface="Apple SD Gothic Neo Light" charset="-127"/>
                <a:ea typeface="Apple SD Gothic Neo Light" charset="-127"/>
                <a:cs typeface="Apple SD Gothic Neo Light" charset="-127"/>
              </a:rPr>
              <a:t>DreamPlus</a:t>
            </a:r>
            <a:r>
              <a:rPr kumimoji="1" lang="en-US" altLang="ko-KR" sz="2400" dirty="0" smtClean="0">
                <a:solidFill>
                  <a:schemeClr val="bg1">
                    <a:lumMod val="50000"/>
                  </a:schemeClr>
                </a:solidFill>
                <a:latin typeface="Apple SD Gothic Neo Light" charset="-127"/>
                <a:ea typeface="Apple SD Gothic Neo Light" charset="-127"/>
                <a:cs typeface="Apple SD Gothic Neo Light" charset="-127"/>
              </a:rPr>
              <a:t> with Hanwha S&amp;C / ZUMO Application</a:t>
            </a:r>
          </a:p>
          <a:p>
            <a:pPr>
              <a:buFont typeface="Wingdings" charset="2"/>
              <a:buChar char="§"/>
            </a:pPr>
            <a:r>
              <a:rPr kumimoji="1" lang="en-US" altLang="ko-KR" sz="2400" dirty="0" err="1" smtClean="0">
                <a:solidFill>
                  <a:schemeClr val="bg1">
                    <a:lumMod val="50000"/>
                  </a:schemeClr>
                </a:solidFill>
                <a:latin typeface="Apple SD Gothic Neo Light" charset="-127"/>
                <a:ea typeface="Apple SD Gothic Neo Light" charset="-127"/>
                <a:cs typeface="Apple SD Gothic Neo Light" charset="-127"/>
              </a:rPr>
              <a:t>Lassoh</a:t>
            </a:r>
            <a:r>
              <a:rPr kumimoji="1" lang="en-US" altLang="ko-KR" sz="2400" dirty="0" smtClean="0">
                <a:solidFill>
                  <a:schemeClr val="bg1">
                    <a:lumMod val="50000"/>
                  </a:schemeClr>
                </a:solidFill>
                <a:latin typeface="Apple SD Gothic Neo Light" charset="-127"/>
                <a:ea typeface="Apple SD Gothic Neo Light" charset="-127"/>
                <a:cs typeface="Apple SD Gothic Neo Light" charset="-127"/>
              </a:rPr>
              <a:t> </a:t>
            </a:r>
            <a:r>
              <a:rPr kumimoji="1" lang="en-US" altLang="ko-KR" sz="2400" dirty="0" err="1" smtClean="0">
                <a:solidFill>
                  <a:schemeClr val="bg1">
                    <a:lumMod val="50000"/>
                  </a:schemeClr>
                </a:solidFill>
                <a:latin typeface="Apple SD Gothic Neo Light" charset="-127"/>
                <a:ea typeface="Apple SD Gothic Neo Light" charset="-127"/>
                <a:cs typeface="Apple SD Gothic Neo Light" charset="-127"/>
              </a:rPr>
              <a:t>inc.</a:t>
            </a:r>
            <a:r>
              <a:rPr kumimoji="1" lang="en-US" altLang="ko-KR" sz="2400" dirty="0" smtClean="0">
                <a:solidFill>
                  <a:schemeClr val="bg1">
                    <a:lumMod val="50000"/>
                  </a:schemeClr>
                </a:solidFill>
                <a:latin typeface="Apple SD Gothic Neo Light" charset="-127"/>
                <a:ea typeface="Apple SD Gothic Neo Light" charset="-127"/>
                <a:cs typeface="Apple SD Gothic Neo Light" charset="-127"/>
              </a:rPr>
              <a:t> (Toronto in Canada) / Mobile SNS platform</a:t>
            </a:r>
          </a:p>
          <a:p>
            <a:pPr>
              <a:buFont typeface="Wingdings" charset="2"/>
              <a:buChar char="§"/>
            </a:pPr>
            <a:r>
              <a:rPr kumimoji="1" lang="en-US" altLang="ko-KR" sz="2400" dirty="0" smtClean="0">
                <a:solidFill>
                  <a:schemeClr val="bg1">
                    <a:lumMod val="50000"/>
                  </a:schemeClr>
                </a:solidFill>
                <a:latin typeface="Apple SD Gothic Neo Light" charset="-127"/>
                <a:ea typeface="Apple SD Gothic Neo Light" charset="-127"/>
                <a:cs typeface="Apple SD Gothic Neo Light" charset="-127"/>
              </a:rPr>
              <a:t>Samsung Mobile Group / </a:t>
            </a:r>
            <a:r>
              <a:rPr kumimoji="1" lang="ko-KR" altLang="en-US" sz="2400" dirty="0" smtClean="0">
                <a:solidFill>
                  <a:schemeClr val="bg1">
                    <a:lumMod val="50000"/>
                  </a:schemeClr>
                </a:solidFill>
                <a:latin typeface="Apple SD Gothic Neo Light" charset="-127"/>
                <a:ea typeface="Apple SD Gothic Neo Light" charset="-127"/>
                <a:cs typeface="Apple SD Gothic Neo Light" charset="-127"/>
              </a:rPr>
              <a:t>갤럭시 시리즈 개발</a:t>
            </a:r>
            <a:r>
              <a:rPr kumimoji="1" lang="en-US" altLang="ko-KR" sz="2400" dirty="0" smtClean="0">
                <a:solidFill>
                  <a:schemeClr val="bg1">
                    <a:lumMod val="50000"/>
                  </a:schemeClr>
                </a:solidFill>
                <a:latin typeface="Apple SD Gothic Neo Light" charset="-127"/>
                <a:ea typeface="Apple SD Gothic Neo Light" charset="-127"/>
                <a:cs typeface="Apple SD Gothic Neo Light" charset="-127"/>
              </a:rPr>
              <a:t>.</a:t>
            </a:r>
            <a:endParaRPr kumimoji="1" lang="ko-KR" altLang="en-US" sz="2400" dirty="0">
              <a:solidFill>
                <a:schemeClr val="bg1">
                  <a:lumMod val="50000"/>
                </a:schemeClr>
              </a:solidFill>
              <a:latin typeface="Apple SD Gothic Neo Light" charset="-127"/>
              <a:ea typeface="Apple SD Gothic Neo Light" charset="-127"/>
              <a:cs typeface="Apple SD Gothic Neo Light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91119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362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9465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직사각형 45"/>
          <p:cNvSpPr/>
          <p:nvPr/>
        </p:nvSpPr>
        <p:spPr>
          <a:xfrm>
            <a:off x="0" y="1001485"/>
            <a:ext cx="12192000" cy="54863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8519" y="2795053"/>
            <a:ext cx="1604356" cy="1604356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4020281" y="4399409"/>
            <a:ext cx="14478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ko-KR" altLang="en-US" b="1" dirty="0" smtClean="0">
                <a:solidFill>
                  <a:prstClr val="black"/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형상관리 서버</a:t>
            </a:r>
            <a:endParaRPr lang="ko-KR" altLang="en-US" b="1" dirty="0"/>
          </a:p>
        </p:txBody>
      </p:sp>
      <p:sp>
        <p:nvSpPr>
          <p:cNvPr id="10" name="직사각형 9"/>
          <p:cNvSpPr/>
          <p:nvPr/>
        </p:nvSpPr>
        <p:spPr>
          <a:xfrm>
            <a:off x="7451830" y="4399409"/>
            <a:ext cx="7873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b="1" dirty="0" smtClean="0">
                <a:solidFill>
                  <a:prstClr val="black"/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CI</a:t>
            </a:r>
            <a:r>
              <a:rPr kumimoji="1" lang="ko-KR" altLang="en-US" b="1" dirty="0" smtClean="0">
                <a:solidFill>
                  <a:prstClr val="black"/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서버</a:t>
            </a:r>
            <a:endParaRPr lang="ko-KR" altLang="en-US" b="1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542" y="1268285"/>
            <a:ext cx="1360055" cy="1360055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542" y="2815398"/>
            <a:ext cx="1360055" cy="1360055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542" y="4362509"/>
            <a:ext cx="1360055" cy="1360055"/>
          </a:xfrm>
          <a:prstGeom prst="rect">
            <a:avLst/>
          </a:prstGeom>
        </p:spPr>
      </p:pic>
      <p:cxnSp>
        <p:nvCxnSpPr>
          <p:cNvPr id="17" name="꺾인 연결선[E] 16"/>
          <p:cNvCxnSpPr>
            <a:stCxn id="13" idx="3"/>
            <a:endCxn id="15" idx="3"/>
          </p:cNvCxnSpPr>
          <p:nvPr/>
        </p:nvCxnSpPr>
        <p:spPr>
          <a:xfrm>
            <a:off x="1860597" y="1948313"/>
            <a:ext cx="12700" cy="3094224"/>
          </a:xfrm>
          <a:prstGeom prst="bentConnector3">
            <a:avLst>
              <a:gd name="adj1" fmla="val 13114283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[R] 19"/>
          <p:cNvCxnSpPr>
            <a:stCxn id="14" idx="3"/>
          </p:cNvCxnSpPr>
          <p:nvPr/>
        </p:nvCxnSpPr>
        <p:spPr>
          <a:xfrm>
            <a:off x="1860597" y="3495426"/>
            <a:ext cx="211293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2174908" y="1765104"/>
            <a:ext cx="944489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kumimoji="1" lang="en-US" altLang="ko-KR" dirty="0" smtClean="0">
                <a:solidFill>
                  <a:prstClr val="black"/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Commit</a:t>
            </a:r>
            <a:endParaRPr lang="ko-KR" altLang="en-US" dirty="0"/>
          </a:p>
        </p:txBody>
      </p:sp>
      <p:sp>
        <p:nvSpPr>
          <p:cNvPr id="24" name="직사각형 23"/>
          <p:cNvSpPr/>
          <p:nvPr/>
        </p:nvSpPr>
        <p:spPr>
          <a:xfrm>
            <a:off x="2174908" y="3354299"/>
            <a:ext cx="944489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kumimoji="1" lang="en-US" altLang="ko-KR" dirty="0" smtClean="0">
                <a:solidFill>
                  <a:prstClr val="black"/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Commit</a:t>
            </a:r>
            <a:endParaRPr lang="ko-KR" altLang="en-US" dirty="0"/>
          </a:p>
        </p:txBody>
      </p:sp>
      <p:sp>
        <p:nvSpPr>
          <p:cNvPr id="25" name="직사각형 24"/>
          <p:cNvSpPr/>
          <p:nvPr/>
        </p:nvSpPr>
        <p:spPr>
          <a:xfrm>
            <a:off x="2174908" y="4884634"/>
            <a:ext cx="944489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kumimoji="1" lang="en-US" altLang="ko-KR" dirty="0" smtClean="0">
                <a:solidFill>
                  <a:prstClr val="black"/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Commit</a:t>
            </a:r>
            <a:endParaRPr lang="ko-KR" altLang="en-US" dirty="0"/>
          </a:p>
        </p:txBody>
      </p:sp>
      <p:cxnSp>
        <p:nvCxnSpPr>
          <p:cNvPr id="28" name="직선 연결선[R] 27"/>
          <p:cNvCxnSpPr/>
          <p:nvPr/>
        </p:nvCxnSpPr>
        <p:spPr>
          <a:xfrm>
            <a:off x="5518197" y="3691365"/>
            <a:ext cx="140947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/>
          <p:cNvSpPr/>
          <p:nvPr/>
        </p:nvSpPr>
        <p:spPr>
          <a:xfrm>
            <a:off x="5794619" y="3527806"/>
            <a:ext cx="835485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kumimoji="1" lang="en-US" altLang="ko-KR" smtClean="0">
                <a:solidFill>
                  <a:prstClr val="black"/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Polling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3350" y="2795053"/>
            <a:ext cx="1604356" cy="1604356"/>
          </a:xfrm>
          <a:prstGeom prst="rect">
            <a:avLst/>
          </a:prstGeom>
        </p:spPr>
      </p:pic>
      <p:sp>
        <p:nvSpPr>
          <p:cNvPr id="36" name="직사각형 35"/>
          <p:cNvSpPr/>
          <p:nvPr/>
        </p:nvSpPr>
        <p:spPr>
          <a:xfrm>
            <a:off x="787672" y="5788557"/>
            <a:ext cx="7857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ko-KR" altLang="en-US" b="1" dirty="0" smtClean="0">
                <a:solidFill>
                  <a:prstClr val="black"/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개발자</a:t>
            </a:r>
            <a:endParaRPr lang="ko-KR" altLang="en-US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11879" y="2678673"/>
            <a:ext cx="616576" cy="85320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19156" y="2878179"/>
            <a:ext cx="1483243" cy="1483243"/>
          </a:xfrm>
          <a:prstGeom prst="rect">
            <a:avLst/>
          </a:prstGeom>
        </p:spPr>
      </p:pic>
      <p:cxnSp>
        <p:nvCxnSpPr>
          <p:cNvPr id="26" name="직선 연결선[R] 25"/>
          <p:cNvCxnSpPr/>
          <p:nvPr/>
        </p:nvCxnSpPr>
        <p:spPr>
          <a:xfrm>
            <a:off x="8560659" y="3691365"/>
            <a:ext cx="169368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/>
          <p:cNvSpPr/>
          <p:nvPr/>
        </p:nvSpPr>
        <p:spPr>
          <a:xfrm>
            <a:off x="8737331" y="3527806"/>
            <a:ext cx="1095172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kumimoji="1" lang="en-US" altLang="ko-KR" dirty="0" smtClean="0">
                <a:solidFill>
                  <a:prstClr val="black"/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Checkout</a:t>
            </a:r>
            <a:endParaRPr lang="ko-KR" altLang="en-US" dirty="0"/>
          </a:p>
        </p:txBody>
      </p:sp>
      <p:sp>
        <p:nvSpPr>
          <p:cNvPr id="29" name="직사각형 28"/>
          <p:cNvSpPr/>
          <p:nvPr/>
        </p:nvSpPr>
        <p:spPr>
          <a:xfrm>
            <a:off x="10219156" y="4399409"/>
            <a:ext cx="14478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ko-KR" altLang="en-US" b="1" smtClean="0">
                <a:solidFill>
                  <a:prstClr val="black"/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빌드 스크립트</a:t>
            </a:r>
            <a:endParaRPr lang="ko-KR" altLang="en-US" b="1" dirty="0"/>
          </a:p>
        </p:txBody>
      </p:sp>
      <p:sp>
        <p:nvSpPr>
          <p:cNvPr id="31" name="모서리가 둥근 직사각형 30"/>
          <p:cNvSpPr/>
          <p:nvPr/>
        </p:nvSpPr>
        <p:spPr>
          <a:xfrm>
            <a:off x="5403319" y="1218949"/>
            <a:ext cx="3188855" cy="841122"/>
          </a:xfrm>
          <a:prstGeom prst="roundRect">
            <a:avLst>
              <a:gd name="adj" fmla="val 27330"/>
            </a:avLst>
          </a:prstGeom>
          <a:gradFill flip="none" rotWithShape="1">
            <a:gsLst>
              <a:gs pos="0">
                <a:srgbClr val="FFC000"/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b="1" dirty="0" smtClean="0">
                <a:solidFill>
                  <a:schemeClr val="tx1"/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피드백 메커니즘</a:t>
            </a:r>
            <a:endParaRPr kumimoji="1" lang="en-US" altLang="ko-KR" b="1" dirty="0" smtClean="0">
              <a:solidFill>
                <a:schemeClr val="tx1"/>
              </a:solidFill>
              <a:latin typeface="Apple SD Gothic Neo" charset="-127"/>
              <a:ea typeface="Apple SD Gothic Neo" charset="-127"/>
              <a:cs typeface="Apple SD Gothic Neo" charset="-127"/>
            </a:endParaRPr>
          </a:p>
          <a:p>
            <a:pPr algn="ctr"/>
            <a:r>
              <a:rPr kumimoji="1" lang="ko-KR" altLang="en-US" sz="1600" dirty="0" smtClean="0">
                <a:solidFill>
                  <a:schemeClr val="tx1"/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웹</a:t>
            </a:r>
            <a:r>
              <a:rPr kumimoji="1" lang="en-US" altLang="ko-KR" sz="1600" dirty="0" smtClean="0">
                <a:solidFill>
                  <a:schemeClr val="tx1"/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,</a:t>
            </a:r>
            <a:r>
              <a:rPr kumimoji="1" lang="ko-KR" altLang="en-US" sz="1600" dirty="0" smtClean="0">
                <a:solidFill>
                  <a:schemeClr val="tx1"/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 위젯</a:t>
            </a:r>
            <a:r>
              <a:rPr kumimoji="1" lang="en-US" altLang="ko-KR" sz="1600" dirty="0" smtClean="0">
                <a:solidFill>
                  <a:schemeClr val="tx1"/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,</a:t>
            </a:r>
            <a:r>
              <a:rPr kumimoji="1" lang="ko-KR" altLang="en-US" sz="1600" dirty="0" smtClean="0">
                <a:solidFill>
                  <a:schemeClr val="tx1"/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 이메일</a:t>
            </a:r>
            <a:r>
              <a:rPr kumimoji="1" lang="en-US" altLang="ko-KR" sz="1600" dirty="0" smtClean="0">
                <a:solidFill>
                  <a:schemeClr val="tx1"/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, RSS</a:t>
            </a:r>
            <a:r>
              <a:rPr kumimoji="1" lang="ko-KR" altLang="en-US" sz="1600" dirty="0" smtClean="0">
                <a:solidFill>
                  <a:schemeClr val="tx1"/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 등 </a:t>
            </a:r>
            <a:endParaRPr kumimoji="1" lang="ko-KR" altLang="en-US" sz="1600" dirty="0">
              <a:solidFill>
                <a:schemeClr val="tx1"/>
              </a:solidFill>
              <a:latin typeface="Apple SD Gothic Neo" charset="-127"/>
              <a:ea typeface="Apple SD Gothic Neo" charset="-127"/>
              <a:cs typeface="Apple SD Gothic Neo" charset="-127"/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>
            <a:off x="393861" y="1132115"/>
            <a:ext cx="1548126" cy="5181600"/>
          </a:xfrm>
          <a:prstGeom prst="roundRect">
            <a:avLst>
              <a:gd name="adj" fmla="val 19360"/>
            </a:avLst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600" b="1" dirty="0">
              <a:solidFill>
                <a:schemeClr val="tx1"/>
              </a:solidFill>
              <a:latin typeface="Apple SD Gothic Neo" charset="-127"/>
              <a:ea typeface="Apple SD Gothic Neo" charset="-127"/>
              <a:cs typeface="Apple SD Gothic Neo" charset="-127"/>
            </a:endParaRPr>
          </a:p>
        </p:txBody>
      </p:sp>
      <p:sp>
        <p:nvSpPr>
          <p:cNvPr id="33" name="모서리가 둥근 직사각형 32"/>
          <p:cNvSpPr/>
          <p:nvPr/>
        </p:nvSpPr>
        <p:spPr>
          <a:xfrm>
            <a:off x="7044048" y="2512416"/>
            <a:ext cx="1548126" cy="2310939"/>
          </a:xfrm>
          <a:prstGeom prst="roundRect">
            <a:avLst>
              <a:gd name="adj" fmla="val 19360"/>
            </a:avLst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600" b="1" dirty="0">
              <a:solidFill>
                <a:schemeClr val="tx1"/>
              </a:solidFill>
              <a:latin typeface="Apple SD Gothic Neo" charset="-127"/>
              <a:ea typeface="Apple SD Gothic Neo" charset="-127"/>
              <a:cs typeface="Apple SD Gothic Neo" charset="-127"/>
            </a:endParaRPr>
          </a:p>
        </p:txBody>
      </p:sp>
      <p:cxnSp>
        <p:nvCxnSpPr>
          <p:cNvPr id="30" name="직선 화살표 연결선 29"/>
          <p:cNvCxnSpPr/>
          <p:nvPr/>
        </p:nvCxnSpPr>
        <p:spPr>
          <a:xfrm>
            <a:off x="1941987" y="1459834"/>
            <a:ext cx="3422888" cy="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/>
          <p:cNvCxnSpPr>
            <a:stCxn id="33" idx="0"/>
          </p:cNvCxnSpPr>
          <p:nvPr/>
        </p:nvCxnSpPr>
        <p:spPr>
          <a:xfrm flipV="1">
            <a:off x="7818111" y="2177143"/>
            <a:ext cx="0" cy="335273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/>
          <p:cNvSpPr/>
          <p:nvPr/>
        </p:nvSpPr>
        <p:spPr>
          <a:xfrm>
            <a:off x="9899003" y="4806728"/>
            <a:ext cx="1933543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charset="2"/>
              <a:buChar char="§"/>
            </a:pPr>
            <a:r>
              <a:rPr kumimoji="1" lang="ko-KR" altLang="en-US" sz="1400" dirty="0" smtClean="0">
                <a:solidFill>
                  <a:prstClr val="black"/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소스코드 컴파일</a:t>
            </a:r>
            <a:endParaRPr kumimoji="1" lang="en-US" altLang="ko-KR" sz="1400" dirty="0" smtClean="0">
              <a:solidFill>
                <a:prstClr val="black"/>
              </a:solidFill>
              <a:latin typeface="Apple SD Gothic Neo" charset="-127"/>
              <a:ea typeface="Apple SD Gothic Neo" charset="-127"/>
              <a:cs typeface="Apple SD Gothic Neo" charset="-127"/>
            </a:endParaRPr>
          </a:p>
          <a:p>
            <a:pPr marL="285750" indent="-285750">
              <a:buFont typeface="Wingdings" charset="2"/>
              <a:buChar char="§"/>
            </a:pPr>
            <a:r>
              <a:rPr kumimoji="1" lang="ko-KR" altLang="en-US" sz="1400" dirty="0" smtClean="0">
                <a:solidFill>
                  <a:prstClr val="black"/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단위테스트</a:t>
            </a:r>
            <a:r>
              <a:rPr kumimoji="1" lang="en-US" altLang="ko-KR" sz="1400" dirty="0" smtClean="0">
                <a:solidFill>
                  <a:prstClr val="black"/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/</a:t>
            </a:r>
            <a:r>
              <a:rPr kumimoji="1" lang="ko-KR" altLang="en-US" sz="1400" dirty="0" smtClean="0">
                <a:solidFill>
                  <a:prstClr val="black"/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커버리지</a:t>
            </a:r>
            <a:endParaRPr kumimoji="1" lang="en-US" altLang="ko-KR" sz="1400" dirty="0" smtClean="0">
              <a:solidFill>
                <a:prstClr val="black"/>
              </a:solidFill>
              <a:latin typeface="Apple SD Gothic Neo" charset="-127"/>
              <a:ea typeface="Apple SD Gothic Neo" charset="-127"/>
              <a:cs typeface="Apple SD Gothic Neo" charset="-127"/>
            </a:endParaRPr>
          </a:p>
          <a:p>
            <a:pPr marL="285750" indent="-285750">
              <a:buFont typeface="Wingdings" charset="2"/>
              <a:buChar char="§"/>
            </a:pPr>
            <a:r>
              <a:rPr kumimoji="1" lang="ko-KR" altLang="en-US" sz="1400" dirty="0" smtClean="0">
                <a:solidFill>
                  <a:prstClr val="black"/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코드 인스펙션</a:t>
            </a:r>
            <a:endParaRPr kumimoji="1" lang="en-US" altLang="ko-KR" sz="1400" dirty="0" smtClean="0">
              <a:solidFill>
                <a:prstClr val="black"/>
              </a:solidFill>
              <a:latin typeface="Apple SD Gothic Neo" charset="-127"/>
              <a:ea typeface="Apple SD Gothic Neo" charset="-127"/>
              <a:cs typeface="Apple SD Gothic Neo" charset="-127"/>
            </a:endParaRPr>
          </a:p>
          <a:p>
            <a:pPr marL="285750" indent="-285750">
              <a:buFont typeface="Wingdings" charset="2"/>
              <a:buChar char="§"/>
            </a:pPr>
            <a:r>
              <a:rPr kumimoji="1" lang="ko-KR" altLang="en-US" sz="1400" dirty="0" smtClean="0">
                <a:solidFill>
                  <a:prstClr val="black"/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배포</a:t>
            </a:r>
            <a:endParaRPr lang="ko-KR" altLang="en-US" sz="1400" dirty="0"/>
          </a:p>
        </p:txBody>
      </p:sp>
      <p:sp>
        <p:nvSpPr>
          <p:cNvPr id="44" name="제목 1"/>
          <p:cNvSpPr txBox="1">
            <a:spLocks/>
          </p:cNvSpPr>
          <p:nvPr/>
        </p:nvSpPr>
        <p:spPr>
          <a:xfrm>
            <a:off x="538941" y="112485"/>
            <a:ext cx="11082251" cy="971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ko-KR" altLang="en-US" sz="3600" b="1" u="sng" dirty="0" smtClean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 </a:t>
            </a:r>
            <a:r>
              <a:rPr kumimoji="1" lang="en-US" altLang="ko-KR" sz="3600" b="1" u="sng" dirty="0" smtClean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CI </a:t>
            </a:r>
            <a:r>
              <a:rPr kumimoji="1" lang="ko-KR" altLang="en-US" sz="3600" b="1" u="sng" dirty="0" smtClean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구축한 경우</a:t>
            </a:r>
            <a:endParaRPr kumimoji="1" lang="ko-KR" altLang="en-US" sz="3600" b="1" u="sng" dirty="0">
              <a:latin typeface="Apple SD Gothic Neo ExtraBold" charset="-127"/>
              <a:ea typeface="Apple SD Gothic Neo ExtraBold" charset="-127"/>
              <a:cs typeface="Apple SD Gothic Neo ExtraBold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31671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직사각형 86"/>
          <p:cNvSpPr/>
          <p:nvPr/>
        </p:nvSpPr>
        <p:spPr>
          <a:xfrm>
            <a:off x="0" y="1001485"/>
            <a:ext cx="12192000" cy="54863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35" name="그룹 34"/>
          <p:cNvGrpSpPr/>
          <p:nvPr/>
        </p:nvGrpSpPr>
        <p:grpSpPr>
          <a:xfrm>
            <a:off x="501441" y="934127"/>
            <a:ext cx="3245427" cy="2356285"/>
            <a:chOff x="1067491" y="672869"/>
            <a:chExt cx="3245427" cy="2356285"/>
          </a:xfrm>
        </p:grpSpPr>
        <p:sp>
          <p:nvSpPr>
            <p:cNvPr id="9" name="모서리가 둥근 직사각형 8"/>
            <p:cNvSpPr/>
            <p:nvPr/>
          </p:nvSpPr>
          <p:spPr>
            <a:xfrm>
              <a:off x="1291009" y="1426466"/>
              <a:ext cx="2244437" cy="1602688"/>
            </a:xfrm>
            <a:prstGeom prst="roundRect">
              <a:avLst>
                <a:gd name="adj" fmla="val 12518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altLang="ko-KR" dirty="0" smtClean="0">
                <a:solidFill>
                  <a:prstClr val="black"/>
                </a:solidFill>
                <a:latin typeface="Apple SD Gothic Neo" charset="-127"/>
                <a:ea typeface="Apple SD Gothic Neo" charset="-127"/>
                <a:cs typeface="Apple SD Gothic Neo" charset="-127"/>
              </a:endParaRPr>
            </a:p>
            <a:p>
              <a:pPr lvl="0" algn="ctr"/>
              <a:endParaRPr lang="en-US" altLang="ko-KR" dirty="0">
                <a:solidFill>
                  <a:prstClr val="black"/>
                </a:solidFill>
                <a:latin typeface="Apple SD Gothic Neo" charset="-127"/>
                <a:ea typeface="Apple SD Gothic Neo" charset="-127"/>
                <a:cs typeface="Apple SD Gothic Neo" charset="-127"/>
              </a:endParaRPr>
            </a:p>
            <a:p>
              <a:pPr lvl="0" algn="ctr"/>
              <a:endParaRPr lang="en-US" altLang="ko-KR" dirty="0" smtClean="0">
                <a:solidFill>
                  <a:prstClr val="black"/>
                </a:solidFill>
                <a:latin typeface="Apple SD Gothic Neo" charset="-127"/>
                <a:ea typeface="Apple SD Gothic Neo" charset="-127"/>
                <a:cs typeface="Apple SD Gothic Neo" charset="-127"/>
              </a:endParaRPr>
            </a:p>
            <a:p>
              <a:pPr lvl="0" algn="ctr"/>
              <a:endParaRPr lang="en-US" altLang="ko-KR" dirty="0" smtClean="0">
                <a:solidFill>
                  <a:prstClr val="black"/>
                </a:solidFill>
                <a:latin typeface="Apple SD Gothic Neo" charset="-127"/>
                <a:ea typeface="Apple SD Gothic Neo" charset="-127"/>
                <a:cs typeface="Apple SD Gothic Neo" charset="-127"/>
              </a:endParaRPr>
            </a:p>
            <a:p>
              <a:pPr lvl="0" algn="ctr"/>
              <a:r>
                <a:rPr lang="ko-KR" altLang="en-US" dirty="0" smtClean="0">
                  <a:solidFill>
                    <a:prstClr val="black"/>
                  </a:solidFill>
                  <a:latin typeface="Apple SD Gothic Neo" charset="-127"/>
                  <a:ea typeface="Apple SD Gothic Neo" charset="-127"/>
                  <a:cs typeface="Apple SD Gothic Neo" charset="-127"/>
                </a:rPr>
                <a:t>브랜치</a:t>
              </a:r>
              <a:r>
                <a:rPr lang="en-US" altLang="ko-KR" dirty="0" smtClean="0">
                  <a:solidFill>
                    <a:prstClr val="black"/>
                  </a:solidFill>
                  <a:latin typeface="Apple SD Gothic Neo" charset="-127"/>
                  <a:ea typeface="Apple SD Gothic Neo" charset="-127"/>
                  <a:cs typeface="Apple SD Gothic Neo" charset="-127"/>
                </a:rPr>
                <a:t>/</a:t>
              </a:r>
              <a:r>
                <a:rPr lang="ko-KR" altLang="en-US" dirty="0" smtClean="0">
                  <a:solidFill>
                    <a:prstClr val="black"/>
                  </a:solidFill>
                  <a:latin typeface="Apple SD Gothic Neo" charset="-127"/>
                  <a:ea typeface="Apple SD Gothic Neo" charset="-127"/>
                  <a:cs typeface="Apple SD Gothic Neo" charset="-127"/>
                </a:rPr>
                <a:t>태그가 최적</a:t>
              </a:r>
              <a:endParaRPr lang="ko-KR" altLang="en-US" dirty="0">
                <a:solidFill>
                  <a:prstClr val="black"/>
                </a:solidFill>
                <a:latin typeface="Apple SD Gothic Neo" charset="-127"/>
                <a:ea typeface="Apple SD Gothic Neo" charset="-127"/>
                <a:cs typeface="Apple SD Gothic Neo" charset="-127"/>
              </a:endParaRPr>
            </a:p>
          </p:txBody>
        </p:sp>
        <p:sp>
          <p:nvSpPr>
            <p:cNvPr id="8" name="모서리가 둥근 직사각형 7"/>
            <p:cNvSpPr/>
            <p:nvPr/>
          </p:nvSpPr>
          <p:spPr>
            <a:xfrm>
              <a:off x="1067491" y="1174358"/>
              <a:ext cx="1875212" cy="568588"/>
            </a:xfrm>
            <a:prstGeom prst="roundRect">
              <a:avLst>
                <a:gd name="adj" fmla="val 22515"/>
              </a:avLst>
            </a:prstGeom>
            <a:gradFill flip="none" rotWithShape="1">
              <a:gsLst>
                <a:gs pos="0">
                  <a:schemeClr val="tx1">
                    <a:lumMod val="65000"/>
                    <a:lumOff val="35000"/>
                    <a:shade val="30000"/>
                    <a:satMod val="115000"/>
                  </a:schemeClr>
                </a:gs>
                <a:gs pos="50000">
                  <a:schemeClr val="tx1">
                    <a:lumMod val="65000"/>
                    <a:lumOff val="35000"/>
                    <a:shade val="67500"/>
                    <a:satMod val="115000"/>
                  </a:schemeClr>
                </a:gs>
                <a:gs pos="100000">
                  <a:schemeClr val="tx1">
                    <a:lumMod val="65000"/>
                    <a:lumOff val="35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b="1" dirty="0" smtClean="0">
                  <a:solidFill>
                    <a:schemeClr val="bg1"/>
                  </a:solidFill>
                  <a:latin typeface="Apple SD Gothic Neo" charset="-127"/>
                  <a:ea typeface="Apple SD Gothic Neo" charset="-127"/>
                  <a:cs typeface="Apple SD Gothic Neo" charset="-127"/>
                </a:rPr>
                <a:t>버전 </a:t>
              </a:r>
              <a:r>
                <a:rPr kumimoji="1" lang="ko-KR" altLang="en-US" b="1" smtClean="0">
                  <a:solidFill>
                    <a:schemeClr val="bg1"/>
                  </a:solidFill>
                  <a:latin typeface="Apple SD Gothic Neo" charset="-127"/>
                  <a:ea typeface="Apple SD Gothic Neo" charset="-127"/>
                  <a:cs typeface="Apple SD Gothic Neo" charset="-127"/>
                </a:rPr>
                <a:t>관리 시스템</a:t>
              </a:r>
              <a:endParaRPr kumimoji="1" lang="ko-KR" altLang="en-US" b="1" dirty="0">
                <a:solidFill>
                  <a:schemeClr val="bg1"/>
                </a:solidFill>
                <a:latin typeface="Apple SD Gothic Neo" charset="-127"/>
                <a:ea typeface="Apple SD Gothic Neo" charset="-127"/>
                <a:cs typeface="Apple SD Gothic Neo" charset="-127"/>
              </a:endParaRPr>
            </a:p>
          </p:txBody>
        </p:sp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74602" y="672869"/>
              <a:ext cx="1538316" cy="1538316"/>
            </a:xfrm>
            <a:prstGeom prst="rect">
              <a:avLst/>
            </a:prstGeom>
          </p:spPr>
        </p:pic>
        <p:grpSp>
          <p:nvGrpSpPr>
            <p:cNvPr id="21" name="그룹 20"/>
            <p:cNvGrpSpPr/>
            <p:nvPr/>
          </p:nvGrpSpPr>
          <p:grpSpPr>
            <a:xfrm>
              <a:off x="1612674" y="1978427"/>
              <a:ext cx="1512916" cy="404550"/>
              <a:chOff x="1795549" y="1895302"/>
              <a:chExt cx="1512916" cy="404550"/>
            </a:xfrm>
          </p:grpSpPr>
          <p:cxnSp>
            <p:nvCxnSpPr>
              <p:cNvPr id="11" name="직선 화살표 연결선 10"/>
              <p:cNvCxnSpPr/>
              <p:nvPr/>
            </p:nvCxnSpPr>
            <p:spPr>
              <a:xfrm>
                <a:off x="1795549" y="1895302"/>
                <a:ext cx="1512916" cy="0"/>
              </a:xfrm>
              <a:prstGeom prst="straightConnector1">
                <a:avLst/>
              </a:prstGeom>
              <a:ln w="12700">
                <a:solidFill>
                  <a:schemeClr val="bg2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직선 화살표 연결선 11"/>
              <p:cNvCxnSpPr/>
              <p:nvPr/>
            </p:nvCxnSpPr>
            <p:spPr>
              <a:xfrm>
                <a:off x="2368233" y="2097577"/>
                <a:ext cx="940232" cy="0"/>
              </a:xfrm>
              <a:prstGeom prst="straightConnector1">
                <a:avLst/>
              </a:prstGeom>
              <a:ln w="12700">
                <a:solidFill>
                  <a:schemeClr val="bg2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직선 화살표 연결선 12"/>
              <p:cNvCxnSpPr/>
              <p:nvPr/>
            </p:nvCxnSpPr>
            <p:spPr>
              <a:xfrm>
                <a:off x="2650030" y="2299852"/>
                <a:ext cx="658435" cy="0"/>
              </a:xfrm>
              <a:prstGeom prst="straightConnector1">
                <a:avLst/>
              </a:prstGeom>
              <a:ln w="12700">
                <a:solidFill>
                  <a:schemeClr val="bg2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직선 연결선[R] 17"/>
              <p:cNvCxnSpPr/>
              <p:nvPr/>
            </p:nvCxnSpPr>
            <p:spPr>
              <a:xfrm flipH="1" flipV="1">
                <a:off x="2078183" y="1895302"/>
                <a:ext cx="571847" cy="401296"/>
              </a:xfrm>
              <a:prstGeom prst="line">
                <a:avLst/>
              </a:prstGeom>
              <a:ln w="12700">
                <a:solidFill>
                  <a:schemeClr val="bg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6" name="그룹 35"/>
          <p:cNvGrpSpPr/>
          <p:nvPr/>
        </p:nvGrpSpPr>
        <p:grpSpPr>
          <a:xfrm>
            <a:off x="3608216" y="934127"/>
            <a:ext cx="3021909" cy="2356285"/>
            <a:chOff x="4368335" y="672869"/>
            <a:chExt cx="3021909" cy="2356285"/>
          </a:xfrm>
        </p:grpSpPr>
        <p:sp>
          <p:nvSpPr>
            <p:cNvPr id="22" name="모서리가 둥근 직사각형 21"/>
            <p:cNvSpPr/>
            <p:nvPr/>
          </p:nvSpPr>
          <p:spPr>
            <a:xfrm>
              <a:off x="4368335" y="1426466"/>
              <a:ext cx="2244437" cy="1602688"/>
            </a:xfrm>
            <a:prstGeom prst="roundRect">
              <a:avLst>
                <a:gd name="adj" fmla="val 12518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ko-KR" altLang="en-US" b="1" dirty="0" smtClean="0">
                  <a:solidFill>
                    <a:schemeClr val="accent2"/>
                  </a:solidFill>
                  <a:latin typeface="Apple SD Gothic Neo" charset="-127"/>
                  <a:ea typeface="Apple SD Gothic Neo" charset="-127"/>
                  <a:cs typeface="Apple SD Gothic Neo" charset="-127"/>
                </a:rPr>
                <a:t>빌드 </a:t>
              </a:r>
              <a:r>
                <a:rPr lang="en-US" altLang="ko-KR" b="1" dirty="0" smtClean="0">
                  <a:solidFill>
                    <a:schemeClr val="accent2"/>
                  </a:solidFill>
                  <a:latin typeface="Apple SD Gothic Neo" charset="-127"/>
                  <a:ea typeface="Apple SD Gothic Neo" charset="-127"/>
                  <a:cs typeface="Apple SD Gothic Neo" charset="-127"/>
                </a:rPr>
                <a:t>/</a:t>
              </a:r>
              <a:r>
                <a:rPr lang="ko-KR" altLang="en-US" b="1" dirty="0" smtClean="0">
                  <a:solidFill>
                    <a:schemeClr val="accent2"/>
                  </a:solidFill>
                  <a:latin typeface="Apple SD Gothic Neo" charset="-127"/>
                  <a:ea typeface="Apple SD Gothic Neo" charset="-127"/>
                  <a:cs typeface="Apple SD Gothic Neo" charset="-127"/>
                </a:rPr>
                <a:t> 테스트</a:t>
              </a:r>
              <a:endParaRPr lang="en-US" altLang="ko-KR" b="1" dirty="0" smtClean="0">
                <a:solidFill>
                  <a:schemeClr val="accent2"/>
                </a:solidFill>
                <a:latin typeface="Apple SD Gothic Neo" charset="-127"/>
                <a:ea typeface="Apple SD Gothic Neo" charset="-127"/>
                <a:cs typeface="Apple SD Gothic Neo" charset="-127"/>
              </a:endParaRPr>
            </a:p>
            <a:p>
              <a:pPr lvl="0" algn="ctr"/>
              <a:endParaRPr lang="en-US" altLang="ko-KR" dirty="0">
                <a:solidFill>
                  <a:prstClr val="black"/>
                </a:solidFill>
                <a:latin typeface="Apple SD Gothic Neo" charset="-127"/>
                <a:ea typeface="Apple SD Gothic Neo" charset="-127"/>
                <a:cs typeface="Apple SD Gothic Neo" charset="-127"/>
              </a:endParaRPr>
            </a:p>
          </p:txBody>
        </p:sp>
        <p:sp>
          <p:nvSpPr>
            <p:cNvPr id="23" name="모서리가 둥근 직사각형 22"/>
            <p:cNvSpPr/>
            <p:nvPr/>
          </p:nvSpPr>
          <p:spPr>
            <a:xfrm>
              <a:off x="4655127" y="1174358"/>
              <a:ext cx="1364902" cy="568588"/>
            </a:xfrm>
            <a:prstGeom prst="roundRect">
              <a:avLst>
                <a:gd name="adj" fmla="val 22515"/>
              </a:avLst>
            </a:prstGeom>
            <a:gradFill flip="none" rotWithShape="1">
              <a:gsLst>
                <a:gs pos="0">
                  <a:schemeClr val="tx1">
                    <a:lumMod val="65000"/>
                    <a:lumOff val="35000"/>
                    <a:shade val="30000"/>
                    <a:satMod val="115000"/>
                  </a:schemeClr>
                </a:gs>
                <a:gs pos="50000">
                  <a:schemeClr val="tx1">
                    <a:lumMod val="65000"/>
                    <a:lumOff val="35000"/>
                    <a:shade val="67500"/>
                    <a:satMod val="115000"/>
                  </a:schemeClr>
                </a:gs>
                <a:gs pos="100000">
                  <a:schemeClr val="tx1">
                    <a:lumMod val="65000"/>
                    <a:lumOff val="35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b="1" dirty="0" smtClean="0">
                  <a:solidFill>
                    <a:schemeClr val="bg1"/>
                  </a:solidFill>
                  <a:latin typeface="Apple SD Gothic Neo" charset="-127"/>
                  <a:ea typeface="Apple SD Gothic Neo" charset="-127"/>
                  <a:cs typeface="Apple SD Gothic Neo" charset="-127"/>
                </a:rPr>
                <a:t>CI</a:t>
              </a:r>
              <a:r>
                <a:rPr kumimoji="1" lang="ko-KR" altLang="en-US" b="1" dirty="0" smtClean="0">
                  <a:solidFill>
                    <a:schemeClr val="bg1"/>
                  </a:solidFill>
                  <a:latin typeface="Apple SD Gothic Neo" charset="-127"/>
                  <a:ea typeface="Apple SD Gothic Neo" charset="-127"/>
                  <a:cs typeface="Apple SD Gothic Neo" charset="-127"/>
                </a:rPr>
                <a:t> 환경</a:t>
              </a:r>
              <a:endParaRPr kumimoji="1" lang="ko-KR" altLang="en-US" b="1" dirty="0">
                <a:solidFill>
                  <a:schemeClr val="bg1"/>
                </a:solidFill>
                <a:latin typeface="Apple SD Gothic Neo" charset="-127"/>
                <a:ea typeface="Apple SD Gothic Neo" charset="-127"/>
                <a:cs typeface="Apple SD Gothic Neo" charset="-127"/>
              </a:endParaRPr>
            </a:p>
          </p:txBody>
        </p:sp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51928" y="672869"/>
              <a:ext cx="1538316" cy="1538316"/>
            </a:xfrm>
            <a:prstGeom prst="rect">
              <a:avLst/>
            </a:prstGeom>
          </p:spPr>
        </p:pic>
        <p:sp>
          <p:nvSpPr>
            <p:cNvPr id="31" name="호 30"/>
            <p:cNvSpPr/>
            <p:nvPr/>
          </p:nvSpPr>
          <p:spPr>
            <a:xfrm>
              <a:off x="5244372" y="2324419"/>
              <a:ext cx="546829" cy="546829"/>
            </a:xfrm>
            <a:prstGeom prst="arc">
              <a:avLst>
                <a:gd name="adj1" fmla="val 7538715"/>
                <a:gd name="adj2" fmla="val 3627093"/>
              </a:avLst>
            </a:prstGeom>
            <a:ln>
              <a:solidFill>
                <a:schemeClr val="accent6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8490858" y="934127"/>
            <a:ext cx="3260005" cy="2854101"/>
            <a:chOff x="4130239" y="672869"/>
            <a:chExt cx="3260005" cy="2854101"/>
          </a:xfrm>
        </p:grpSpPr>
        <p:sp>
          <p:nvSpPr>
            <p:cNvPr id="38" name="모서리가 둥근 직사각형 37"/>
            <p:cNvSpPr/>
            <p:nvPr/>
          </p:nvSpPr>
          <p:spPr>
            <a:xfrm>
              <a:off x="4368335" y="1426466"/>
              <a:ext cx="2244437" cy="2100504"/>
            </a:xfrm>
            <a:prstGeom prst="roundRect">
              <a:avLst>
                <a:gd name="adj" fmla="val 12518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altLang="ko-KR" dirty="0" smtClean="0">
                <a:solidFill>
                  <a:prstClr val="black"/>
                </a:solidFill>
                <a:latin typeface="Apple SD Gothic Neo" charset="-127"/>
                <a:ea typeface="Apple SD Gothic Neo" charset="-127"/>
                <a:cs typeface="Apple SD Gothic Neo" charset="-127"/>
              </a:endParaRPr>
            </a:p>
            <a:p>
              <a:pPr lvl="0" algn="ctr"/>
              <a:r>
                <a:rPr lang="ko-KR" altLang="en-US" b="1" dirty="0" smtClean="0">
                  <a:solidFill>
                    <a:schemeClr val="accent2"/>
                  </a:solidFill>
                  <a:latin typeface="Apple SD Gothic Neo" charset="-127"/>
                  <a:ea typeface="Apple SD Gothic Neo" charset="-127"/>
                  <a:cs typeface="Apple SD Gothic Neo" charset="-127"/>
                </a:rPr>
                <a:t>통합테스트</a:t>
              </a:r>
              <a:endParaRPr lang="en-US" altLang="ko-KR" b="1" dirty="0" smtClean="0">
                <a:solidFill>
                  <a:schemeClr val="accent2"/>
                </a:solidFill>
                <a:latin typeface="Apple SD Gothic Neo" charset="-127"/>
                <a:ea typeface="Apple SD Gothic Neo" charset="-127"/>
                <a:cs typeface="Apple SD Gothic Neo" charset="-127"/>
              </a:endParaRPr>
            </a:p>
            <a:p>
              <a:pPr lvl="0" algn="ctr"/>
              <a:endParaRPr lang="en-US" altLang="ko-KR" dirty="0">
                <a:solidFill>
                  <a:prstClr val="black"/>
                </a:solidFill>
                <a:latin typeface="Apple SD Gothic Neo" charset="-127"/>
                <a:ea typeface="Apple SD Gothic Neo" charset="-127"/>
                <a:cs typeface="Apple SD Gothic Neo" charset="-127"/>
              </a:endParaRPr>
            </a:p>
            <a:p>
              <a:pPr lvl="0" algn="ctr"/>
              <a:endParaRPr lang="en-US" altLang="ko-KR" dirty="0" smtClean="0">
                <a:solidFill>
                  <a:prstClr val="black"/>
                </a:solidFill>
                <a:latin typeface="Apple SD Gothic Neo" charset="-127"/>
                <a:ea typeface="Apple SD Gothic Neo" charset="-127"/>
                <a:cs typeface="Apple SD Gothic Neo" charset="-127"/>
              </a:endParaRPr>
            </a:p>
            <a:p>
              <a:pPr lvl="0" algn="ctr"/>
              <a:endParaRPr lang="en-US" altLang="ko-KR" dirty="0" smtClean="0">
                <a:solidFill>
                  <a:prstClr val="black"/>
                </a:solidFill>
                <a:latin typeface="Apple SD Gothic Neo" charset="-127"/>
                <a:ea typeface="Apple SD Gothic Neo" charset="-127"/>
                <a:cs typeface="Apple SD Gothic Neo" charset="-127"/>
              </a:endParaRPr>
            </a:p>
            <a:p>
              <a:pPr lvl="0" algn="ctr"/>
              <a:r>
                <a:rPr lang="ko-KR" altLang="en-US" dirty="0" smtClean="0">
                  <a:solidFill>
                    <a:prstClr val="black"/>
                  </a:solidFill>
                  <a:latin typeface="Apple SD Gothic Neo" charset="-127"/>
                  <a:ea typeface="Apple SD Gothic Neo" charset="-127"/>
                  <a:cs typeface="Apple SD Gothic Neo" charset="-127"/>
                </a:rPr>
                <a:t>사용자 테스트</a:t>
              </a:r>
              <a:endParaRPr lang="ko-KR" altLang="en-US" dirty="0">
                <a:solidFill>
                  <a:prstClr val="black"/>
                </a:solidFill>
                <a:latin typeface="Apple SD Gothic Neo" charset="-127"/>
                <a:ea typeface="Apple SD Gothic Neo" charset="-127"/>
                <a:cs typeface="Apple SD Gothic Neo" charset="-127"/>
              </a:endParaRPr>
            </a:p>
          </p:txBody>
        </p:sp>
        <p:sp>
          <p:nvSpPr>
            <p:cNvPr id="39" name="모서리가 둥근 직사각형 38"/>
            <p:cNvSpPr/>
            <p:nvPr/>
          </p:nvSpPr>
          <p:spPr>
            <a:xfrm>
              <a:off x="4130239" y="1174358"/>
              <a:ext cx="1889790" cy="568588"/>
            </a:xfrm>
            <a:prstGeom prst="roundRect">
              <a:avLst>
                <a:gd name="adj" fmla="val 22515"/>
              </a:avLst>
            </a:prstGeom>
            <a:gradFill flip="none" rotWithShape="1">
              <a:gsLst>
                <a:gs pos="0">
                  <a:schemeClr val="tx1">
                    <a:lumMod val="65000"/>
                    <a:lumOff val="35000"/>
                    <a:shade val="30000"/>
                    <a:satMod val="115000"/>
                  </a:schemeClr>
                </a:gs>
                <a:gs pos="50000">
                  <a:schemeClr val="tx1">
                    <a:lumMod val="65000"/>
                    <a:lumOff val="35000"/>
                    <a:shade val="67500"/>
                    <a:satMod val="115000"/>
                  </a:schemeClr>
                </a:gs>
                <a:gs pos="100000">
                  <a:schemeClr val="tx1">
                    <a:lumMod val="65000"/>
                    <a:lumOff val="35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b="1" smtClean="0">
                  <a:solidFill>
                    <a:schemeClr val="bg1"/>
                  </a:solidFill>
                  <a:latin typeface="Apple SD Gothic Neo" charset="-127"/>
                  <a:ea typeface="Apple SD Gothic Neo" charset="-127"/>
                  <a:cs typeface="Apple SD Gothic Neo" charset="-127"/>
                </a:rPr>
                <a:t>스테이지 환경</a:t>
              </a:r>
              <a:endParaRPr kumimoji="1" lang="ko-KR" altLang="en-US" b="1" dirty="0">
                <a:solidFill>
                  <a:schemeClr val="bg1"/>
                </a:solidFill>
                <a:latin typeface="Apple SD Gothic Neo" charset="-127"/>
                <a:ea typeface="Apple SD Gothic Neo" charset="-127"/>
                <a:cs typeface="Apple SD Gothic Neo" charset="-127"/>
              </a:endParaRPr>
            </a:p>
          </p:txBody>
        </p:sp>
        <p:pic>
          <p:nvPicPr>
            <p:cNvPr id="40" name="그림 3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51928" y="672869"/>
              <a:ext cx="1538316" cy="1538316"/>
            </a:xfrm>
            <a:prstGeom prst="rect">
              <a:avLst/>
            </a:prstGeom>
          </p:spPr>
        </p:pic>
        <p:sp>
          <p:nvSpPr>
            <p:cNvPr id="41" name="호 40"/>
            <p:cNvSpPr/>
            <p:nvPr/>
          </p:nvSpPr>
          <p:spPr>
            <a:xfrm>
              <a:off x="5285335" y="2302644"/>
              <a:ext cx="505866" cy="505866"/>
            </a:xfrm>
            <a:prstGeom prst="arc">
              <a:avLst>
                <a:gd name="adj1" fmla="val 7538715"/>
                <a:gd name="adj2" fmla="val 3627093"/>
              </a:avLst>
            </a:prstGeom>
            <a:ln>
              <a:solidFill>
                <a:schemeClr val="accent6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42" name="그룹 41"/>
          <p:cNvGrpSpPr/>
          <p:nvPr/>
        </p:nvGrpSpPr>
        <p:grpSpPr>
          <a:xfrm>
            <a:off x="2684879" y="3916813"/>
            <a:ext cx="3245427" cy="2356285"/>
            <a:chOff x="1067491" y="672869"/>
            <a:chExt cx="3245427" cy="2356285"/>
          </a:xfrm>
        </p:grpSpPr>
        <p:sp>
          <p:nvSpPr>
            <p:cNvPr id="43" name="모서리가 둥근 직사각형 42"/>
            <p:cNvSpPr/>
            <p:nvPr/>
          </p:nvSpPr>
          <p:spPr>
            <a:xfrm>
              <a:off x="1291009" y="1426466"/>
              <a:ext cx="2244437" cy="1602688"/>
            </a:xfrm>
            <a:prstGeom prst="roundRect">
              <a:avLst>
                <a:gd name="adj" fmla="val 12518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altLang="ko-KR" dirty="0" smtClean="0">
                <a:solidFill>
                  <a:prstClr val="black"/>
                </a:solidFill>
                <a:latin typeface="Apple SD Gothic Neo" charset="-127"/>
                <a:ea typeface="Apple SD Gothic Neo" charset="-127"/>
                <a:cs typeface="Apple SD Gothic Neo" charset="-127"/>
              </a:endParaRPr>
            </a:p>
            <a:p>
              <a:pPr lvl="0" algn="ctr"/>
              <a:r>
                <a:rPr lang="ko-KR" altLang="en-US" dirty="0" smtClean="0">
                  <a:solidFill>
                    <a:prstClr val="black"/>
                  </a:solidFill>
                  <a:latin typeface="Apple SD Gothic Neo" charset="-127"/>
                  <a:ea typeface="Apple SD Gothic Neo" charset="-127"/>
                  <a:cs typeface="Apple SD Gothic Neo" charset="-127"/>
                </a:rPr>
                <a:t>커밋</a:t>
              </a:r>
              <a:r>
                <a:rPr lang="en-US" altLang="ko-KR" dirty="0" smtClean="0">
                  <a:solidFill>
                    <a:prstClr val="black"/>
                  </a:solidFill>
                  <a:latin typeface="Apple SD Gothic Neo" charset="-127"/>
                  <a:ea typeface="Apple SD Gothic Neo" charset="-127"/>
                  <a:cs typeface="Apple SD Gothic Neo" charset="-127"/>
                </a:rPr>
                <a:t>,</a:t>
              </a:r>
              <a:r>
                <a:rPr lang="ko-KR" altLang="en-US" dirty="0" smtClean="0">
                  <a:solidFill>
                    <a:prstClr val="black"/>
                  </a:solidFill>
                  <a:latin typeface="Apple SD Gothic Neo" charset="-127"/>
                  <a:ea typeface="Apple SD Gothic Neo" charset="-127"/>
                  <a:cs typeface="Apple SD Gothic Neo" charset="-127"/>
                </a:rPr>
                <a:t> 테스트</a:t>
              </a:r>
              <a:endParaRPr lang="en-US" altLang="ko-KR" dirty="0" smtClean="0">
                <a:solidFill>
                  <a:prstClr val="black"/>
                </a:solidFill>
                <a:latin typeface="Apple SD Gothic Neo" charset="-127"/>
                <a:ea typeface="Apple SD Gothic Neo" charset="-127"/>
                <a:cs typeface="Apple SD Gothic Neo" charset="-127"/>
              </a:endParaRPr>
            </a:p>
            <a:p>
              <a:pPr lvl="0" algn="ctr"/>
              <a:r>
                <a:rPr lang="ko-KR" altLang="en-US" dirty="0" smtClean="0">
                  <a:solidFill>
                    <a:prstClr val="black"/>
                  </a:solidFill>
                  <a:latin typeface="Apple SD Gothic Neo" charset="-127"/>
                  <a:ea typeface="Apple SD Gothic Neo" charset="-127"/>
                  <a:cs typeface="Apple SD Gothic Neo" charset="-127"/>
                </a:rPr>
                <a:t>배포 상황을 집약 </a:t>
              </a:r>
              <a:endParaRPr lang="ko-KR" altLang="en-US" dirty="0">
                <a:solidFill>
                  <a:prstClr val="black"/>
                </a:solidFill>
                <a:latin typeface="Apple SD Gothic Neo" charset="-127"/>
                <a:ea typeface="Apple SD Gothic Neo" charset="-127"/>
                <a:cs typeface="Apple SD Gothic Neo" charset="-127"/>
              </a:endParaRPr>
            </a:p>
          </p:txBody>
        </p:sp>
        <p:sp>
          <p:nvSpPr>
            <p:cNvPr id="44" name="모서리가 둥근 직사각형 43"/>
            <p:cNvSpPr/>
            <p:nvPr/>
          </p:nvSpPr>
          <p:spPr>
            <a:xfrm>
              <a:off x="1067491" y="1174358"/>
              <a:ext cx="1875212" cy="568588"/>
            </a:xfrm>
            <a:prstGeom prst="roundRect">
              <a:avLst>
                <a:gd name="adj" fmla="val 22515"/>
              </a:avLst>
            </a:prstGeom>
            <a:gradFill flip="none" rotWithShape="1">
              <a:gsLst>
                <a:gs pos="0">
                  <a:schemeClr val="tx1">
                    <a:lumMod val="65000"/>
                    <a:lumOff val="35000"/>
                    <a:shade val="30000"/>
                    <a:satMod val="115000"/>
                  </a:schemeClr>
                </a:gs>
                <a:gs pos="50000">
                  <a:schemeClr val="tx1">
                    <a:lumMod val="65000"/>
                    <a:lumOff val="35000"/>
                    <a:shade val="67500"/>
                    <a:satMod val="115000"/>
                  </a:schemeClr>
                </a:gs>
                <a:gs pos="100000">
                  <a:schemeClr val="tx1">
                    <a:lumMod val="65000"/>
                    <a:lumOff val="35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b="1" dirty="0" smtClean="0">
                  <a:solidFill>
                    <a:schemeClr val="bg1"/>
                  </a:solidFill>
                  <a:latin typeface="Apple SD Gothic Neo" charset="-127"/>
                  <a:ea typeface="Apple SD Gothic Neo" charset="-127"/>
                  <a:cs typeface="Apple SD Gothic Neo" charset="-127"/>
                </a:rPr>
                <a:t>티켓 관리 시스템</a:t>
              </a:r>
              <a:endParaRPr kumimoji="1" lang="ko-KR" altLang="en-US" b="1" dirty="0">
                <a:solidFill>
                  <a:schemeClr val="bg1"/>
                </a:solidFill>
                <a:latin typeface="Apple SD Gothic Neo" charset="-127"/>
                <a:ea typeface="Apple SD Gothic Neo" charset="-127"/>
                <a:cs typeface="Apple SD Gothic Neo" charset="-127"/>
              </a:endParaRPr>
            </a:p>
          </p:txBody>
        </p:sp>
        <p:pic>
          <p:nvPicPr>
            <p:cNvPr id="45" name="그림 4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74602" y="672869"/>
              <a:ext cx="1538316" cy="1538316"/>
            </a:xfrm>
            <a:prstGeom prst="rect">
              <a:avLst/>
            </a:prstGeom>
          </p:spPr>
        </p:pic>
      </p:grpSp>
      <p:grpSp>
        <p:nvGrpSpPr>
          <p:cNvPr id="51" name="그룹 50"/>
          <p:cNvGrpSpPr/>
          <p:nvPr/>
        </p:nvGrpSpPr>
        <p:grpSpPr>
          <a:xfrm>
            <a:off x="8686797" y="3916813"/>
            <a:ext cx="3021909" cy="2356285"/>
            <a:chOff x="4368335" y="672869"/>
            <a:chExt cx="3021909" cy="2356285"/>
          </a:xfrm>
        </p:grpSpPr>
        <p:sp>
          <p:nvSpPr>
            <p:cNvPr id="52" name="모서리가 둥근 직사각형 51"/>
            <p:cNvSpPr/>
            <p:nvPr/>
          </p:nvSpPr>
          <p:spPr>
            <a:xfrm>
              <a:off x="4368335" y="1426466"/>
              <a:ext cx="2244437" cy="1602688"/>
            </a:xfrm>
            <a:prstGeom prst="roundRect">
              <a:avLst>
                <a:gd name="adj" fmla="val 12518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altLang="ko-KR" dirty="0" smtClean="0">
                <a:solidFill>
                  <a:prstClr val="black"/>
                </a:solidFill>
                <a:latin typeface="Apple SD Gothic Neo" charset="-127"/>
                <a:ea typeface="Apple SD Gothic Neo" charset="-127"/>
                <a:cs typeface="Apple SD Gothic Neo" charset="-127"/>
              </a:endParaRPr>
            </a:p>
            <a:p>
              <a:pPr lvl="0" algn="ctr"/>
              <a:r>
                <a:rPr lang="ko-KR" altLang="en-US" dirty="0" smtClean="0">
                  <a:solidFill>
                    <a:prstClr val="black"/>
                  </a:solidFill>
                  <a:latin typeface="Apple SD Gothic Neo" charset="-127"/>
                  <a:ea typeface="Apple SD Gothic Neo" charset="-127"/>
                  <a:cs typeface="Apple SD Gothic Neo" charset="-127"/>
                </a:rPr>
                <a:t>배포</a:t>
              </a:r>
              <a:endParaRPr lang="ko-KR" altLang="en-US" dirty="0">
                <a:solidFill>
                  <a:prstClr val="black"/>
                </a:solidFill>
                <a:latin typeface="Apple SD Gothic Neo" charset="-127"/>
                <a:ea typeface="Apple SD Gothic Neo" charset="-127"/>
                <a:cs typeface="Apple SD Gothic Neo" charset="-127"/>
              </a:endParaRPr>
            </a:p>
          </p:txBody>
        </p:sp>
        <p:sp>
          <p:nvSpPr>
            <p:cNvPr id="53" name="모서리가 둥근 직사각형 52"/>
            <p:cNvSpPr/>
            <p:nvPr/>
          </p:nvSpPr>
          <p:spPr>
            <a:xfrm>
              <a:off x="4655127" y="1174358"/>
              <a:ext cx="1364902" cy="568588"/>
            </a:xfrm>
            <a:prstGeom prst="roundRect">
              <a:avLst>
                <a:gd name="adj" fmla="val 22515"/>
              </a:avLst>
            </a:prstGeom>
            <a:gradFill flip="none" rotWithShape="1">
              <a:gsLst>
                <a:gs pos="0">
                  <a:schemeClr val="tx1">
                    <a:lumMod val="65000"/>
                    <a:lumOff val="35000"/>
                    <a:shade val="30000"/>
                    <a:satMod val="115000"/>
                  </a:schemeClr>
                </a:gs>
                <a:gs pos="50000">
                  <a:schemeClr val="tx1">
                    <a:lumMod val="65000"/>
                    <a:lumOff val="35000"/>
                    <a:shade val="67500"/>
                    <a:satMod val="115000"/>
                  </a:schemeClr>
                </a:gs>
                <a:gs pos="100000">
                  <a:schemeClr val="tx1">
                    <a:lumMod val="65000"/>
                    <a:lumOff val="35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b="1" dirty="0" smtClean="0">
                  <a:solidFill>
                    <a:schemeClr val="bg1"/>
                  </a:solidFill>
                  <a:latin typeface="Apple SD Gothic Neo" charset="-127"/>
                  <a:ea typeface="Apple SD Gothic Neo" charset="-127"/>
                  <a:cs typeface="Apple SD Gothic Neo" charset="-127"/>
                </a:rPr>
                <a:t>상용 환경</a:t>
              </a:r>
              <a:endParaRPr kumimoji="1" lang="ko-KR" altLang="en-US" b="1" dirty="0">
                <a:solidFill>
                  <a:schemeClr val="bg1"/>
                </a:solidFill>
                <a:latin typeface="Apple SD Gothic Neo" charset="-127"/>
                <a:ea typeface="Apple SD Gothic Neo" charset="-127"/>
                <a:cs typeface="Apple SD Gothic Neo" charset="-127"/>
              </a:endParaRPr>
            </a:p>
          </p:txBody>
        </p:sp>
        <p:pic>
          <p:nvPicPr>
            <p:cNvPr id="54" name="그림 5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51928" y="672869"/>
              <a:ext cx="1538316" cy="1538316"/>
            </a:xfrm>
            <a:prstGeom prst="rect">
              <a:avLst/>
            </a:prstGeom>
          </p:spPr>
        </p:pic>
      </p:grpSp>
      <p:sp>
        <p:nvSpPr>
          <p:cNvPr id="57" name="제목 1"/>
          <p:cNvSpPr txBox="1">
            <a:spLocks/>
          </p:cNvSpPr>
          <p:nvPr/>
        </p:nvSpPr>
        <p:spPr>
          <a:xfrm>
            <a:off x="538941" y="112485"/>
            <a:ext cx="11082251" cy="971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ko-KR" altLang="en-US" sz="3600" b="1" u="sng" dirty="0" smtClean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이상적인 시스템</a:t>
            </a:r>
            <a:endParaRPr kumimoji="1" lang="ko-KR" altLang="en-US" sz="3600" b="1" u="sng" dirty="0">
              <a:latin typeface="Apple SD Gothic Neo ExtraBold" charset="-127"/>
              <a:ea typeface="Apple SD Gothic Neo ExtraBold" charset="-127"/>
              <a:cs typeface="Apple SD Gothic Neo ExtraBold" charset="-127"/>
            </a:endParaRPr>
          </a:p>
        </p:txBody>
      </p:sp>
      <p:cxnSp>
        <p:nvCxnSpPr>
          <p:cNvPr id="60" name="직선 화살표 연결선 59"/>
          <p:cNvCxnSpPr/>
          <p:nvPr/>
        </p:nvCxnSpPr>
        <p:spPr>
          <a:xfrm>
            <a:off x="2816996" y="2314898"/>
            <a:ext cx="1145404" cy="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/>
          <p:cNvCxnSpPr/>
          <p:nvPr/>
        </p:nvCxnSpPr>
        <p:spPr>
          <a:xfrm>
            <a:off x="5734368" y="2314898"/>
            <a:ext cx="3453175" cy="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모서리가 둥근 사각형 설명선[R] 60"/>
          <p:cNvSpPr/>
          <p:nvPr/>
        </p:nvSpPr>
        <p:spPr>
          <a:xfrm>
            <a:off x="6194851" y="2072942"/>
            <a:ext cx="2317778" cy="583172"/>
          </a:xfrm>
          <a:prstGeom prst="wedgeRoundRectCallout">
            <a:avLst>
              <a:gd name="adj1" fmla="val 24122"/>
              <a:gd name="adj2" fmla="val -15924"/>
              <a:gd name="adj3" fmla="val 16667"/>
            </a:avLst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solidFill>
                  <a:schemeClr val="bg1"/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OK.</a:t>
            </a:r>
            <a:r>
              <a:rPr kumimoji="1" lang="ko-KR" altLang="en-US" dirty="0" smtClean="0">
                <a:solidFill>
                  <a:schemeClr val="bg1"/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 빌드를 배포</a:t>
            </a:r>
            <a:endParaRPr kumimoji="1" lang="ko-KR" altLang="en-US" dirty="0">
              <a:solidFill>
                <a:schemeClr val="bg1"/>
              </a:solidFill>
              <a:latin typeface="Apple SD Gothic Neo Medium" charset="-127"/>
              <a:ea typeface="Apple SD Gothic Neo Medium" charset="-127"/>
              <a:cs typeface="Apple SD Gothic Neo Medium" charset="-127"/>
            </a:endParaRPr>
          </a:p>
        </p:txBody>
      </p:sp>
      <p:cxnSp>
        <p:nvCxnSpPr>
          <p:cNvPr id="70" name="꺾인 연결선[E] 69"/>
          <p:cNvCxnSpPr>
            <a:stCxn id="22" idx="2"/>
            <a:endCxn id="43" idx="3"/>
          </p:cNvCxnSpPr>
          <p:nvPr/>
        </p:nvCxnSpPr>
        <p:spPr>
          <a:xfrm rot="16200000" flipH="1">
            <a:off x="3850963" y="4169883"/>
            <a:ext cx="2181342" cy="422399"/>
          </a:xfrm>
          <a:prstGeom prst="bentConnector4">
            <a:avLst>
              <a:gd name="adj1" fmla="val 31632"/>
              <a:gd name="adj2" fmla="val 319797"/>
            </a:avLst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꺾인 연결선[E] 70"/>
          <p:cNvCxnSpPr>
            <a:stCxn id="9" idx="2"/>
            <a:endCxn id="43" idx="1"/>
          </p:cNvCxnSpPr>
          <p:nvPr/>
        </p:nvCxnSpPr>
        <p:spPr>
          <a:xfrm rot="16200000" flipH="1">
            <a:off x="1287116" y="3850473"/>
            <a:ext cx="2181342" cy="1061219"/>
          </a:xfrm>
          <a:prstGeom prst="bentConnector2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모서리가 둥근 사각형 설명선[R] 61"/>
          <p:cNvSpPr/>
          <p:nvPr/>
        </p:nvSpPr>
        <p:spPr>
          <a:xfrm>
            <a:off x="5084587" y="3572406"/>
            <a:ext cx="1901865" cy="615164"/>
          </a:xfrm>
          <a:prstGeom prst="wedgeRoundRectCallout">
            <a:avLst>
              <a:gd name="adj1" fmla="val 8362"/>
              <a:gd name="adj2" fmla="val -27128"/>
              <a:gd name="adj3" fmla="val 1666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mtClean="0">
                <a:solidFill>
                  <a:schemeClr val="bg1"/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테스트 결과 </a:t>
            </a:r>
            <a:r>
              <a:rPr kumimoji="1" lang="ko-KR" altLang="en-US" dirty="0" smtClean="0">
                <a:solidFill>
                  <a:schemeClr val="bg1"/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반영</a:t>
            </a:r>
            <a:endParaRPr kumimoji="1" lang="en-US" altLang="ko-KR" dirty="0" smtClean="0">
              <a:solidFill>
                <a:schemeClr val="bg1"/>
              </a:solidFill>
              <a:latin typeface="Apple SD Gothic Neo Medium" charset="-127"/>
              <a:ea typeface="Apple SD Gothic Neo Medium" charset="-127"/>
              <a:cs typeface="Apple SD Gothic Neo Medium" charset="-127"/>
            </a:endParaRPr>
          </a:p>
        </p:txBody>
      </p:sp>
      <p:sp>
        <p:nvSpPr>
          <p:cNvPr id="75" name="모서리가 둥근 사각형 설명선[R] 74"/>
          <p:cNvSpPr/>
          <p:nvPr/>
        </p:nvSpPr>
        <p:spPr>
          <a:xfrm>
            <a:off x="1165728" y="5046146"/>
            <a:ext cx="1192122" cy="615164"/>
          </a:xfrm>
          <a:prstGeom prst="wedgeRoundRectCallout">
            <a:avLst>
              <a:gd name="adj1" fmla="val 8362"/>
              <a:gd name="adj2" fmla="val -27128"/>
              <a:gd name="adj3" fmla="val 16667"/>
            </a:avLst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mtClean="0">
                <a:solidFill>
                  <a:schemeClr val="bg1"/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커밋 반영</a:t>
            </a:r>
            <a:endParaRPr kumimoji="1" lang="en-US" altLang="ko-KR" dirty="0" smtClean="0">
              <a:solidFill>
                <a:schemeClr val="bg1"/>
              </a:solidFill>
              <a:latin typeface="Apple SD Gothic Neo Medium" charset="-127"/>
              <a:ea typeface="Apple SD Gothic Neo Medium" charset="-127"/>
              <a:cs typeface="Apple SD Gothic Neo Medium" charset="-127"/>
            </a:endParaRPr>
          </a:p>
        </p:txBody>
      </p:sp>
      <p:cxnSp>
        <p:nvCxnSpPr>
          <p:cNvPr id="76" name="꺾인 연결선[E] 75"/>
          <p:cNvCxnSpPr/>
          <p:nvPr/>
        </p:nvCxnSpPr>
        <p:spPr>
          <a:xfrm flipH="1">
            <a:off x="10191006" y="2737976"/>
            <a:ext cx="42157" cy="2733778"/>
          </a:xfrm>
          <a:prstGeom prst="bentConnector3">
            <a:avLst>
              <a:gd name="adj1" fmla="val -3485948"/>
            </a:avLst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4935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제목 1"/>
          <p:cNvSpPr txBox="1">
            <a:spLocks/>
          </p:cNvSpPr>
          <p:nvPr/>
        </p:nvSpPr>
        <p:spPr>
          <a:xfrm>
            <a:off x="1" y="1288141"/>
            <a:ext cx="12192000" cy="971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ko-KR" sz="3600" b="1" u="sng" dirty="0" smtClean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C</a:t>
            </a:r>
            <a:r>
              <a:rPr kumimoji="1" lang="en-US" altLang="ko-KR" sz="3600" b="1" u="sng" dirty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D</a:t>
            </a:r>
            <a:r>
              <a:rPr kumimoji="1" lang="en-US" altLang="ko-KR" sz="3600" b="1" u="sng" dirty="0" smtClean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(Continuous </a:t>
            </a:r>
            <a:r>
              <a:rPr lang="en-US" altLang="ko-KR" sz="3600" b="1" dirty="0" smtClean="0"/>
              <a:t>Delivery or </a:t>
            </a:r>
            <a:r>
              <a:rPr kumimoji="1" lang="en-US" altLang="ko-KR" sz="3600" b="1" u="sng" dirty="0" smtClean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Continuous </a:t>
            </a:r>
            <a:r>
              <a:rPr kumimoji="1" lang="en-US" altLang="ko-KR" sz="3600" b="1" u="sng" dirty="0" err="1" smtClean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Depoly</a:t>
            </a:r>
            <a:r>
              <a:rPr kumimoji="1" lang="en-US" altLang="ko-KR" sz="3600" b="1" u="sng" dirty="0" smtClean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) </a:t>
            </a:r>
            <a:r>
              <a:rPr kumimoji="1" lang="ko-KR" altLang="en-US" sz="3600" b="1" u="sng" dirty="0" smtClean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란</a:t>
            </a:r>
            <a:r>
              <a:rPr kumimoji="1" lang="en-US" altLang="ko-KR" sz="3600" b="1" u="sng" dirty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?</a:t>
            </a:r>
            <a:endParaRPr kumimoji="1" lang="en-US" altLang="ko-KR" sz="3600" b="1" u="sng" dirty="0" smtClean="0">
              <a:latin typeface="Apple SD Gothic Neo ExtraBold" charset="-127"/>
              <a:ea typeface="Apple SD Gothic Neo ExtraBold" charset="-127"/>
              <a:cs typeface="Apple SD Gothic Neo ExtraBold" charset="-127"/>
            </a:endParaRPr>
          </a:p>
        </p:txBody>
      </p:sp>
      <p:sp>
        <p:nvSpPr>
          <p:cNvPr id="47" name="내용 개체 틀 2"/>
          <p:cNvSpPr txBox="1">
            <a:spLocks/>
          </p:cNvSpPr>
          <p:nvPr/>
        </p:nvSpPr>
        <p:spPr>
          <a:xfrm>
            <a:off x="990600" y="2859976"/>
            <a:ext cx="10515600" cy="27050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kumimoji="1" lang="ko-KR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Apple SD Gothic Neo Medium" charset="-127"/>
              <a:ea typeface="Apple SD Gothic Neo Medium" charset="-127"/>
              <a:cs typeface="Apple SD Gothic Neo Medium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90600" y="2490644"/>
            <a:ext cx="10947228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짧은 </a:t>
            </a:r>
            <a:r>
              <a:rPr lang="ko-KR" altLang="en-US" dirty="0"/>
              <a:t>주기로 소프트웨어를 개발하는 </a:t>
            </a:r>
            <a:r>
              <a:rPr lang="ko-KR" altLang="en-US" dirty="0">
                <a:hlinkClick r:id="rId3" tooltip="소프트웨어 공학"/>
              </a:rPr>
              <a:t>소프트웨어 공학</a:t>
            </a:r>
            <a:r>
              <a:rPr lang="ko-KR" altLang="en-US" dirty="0"/>
              <a:t>적 접근의 하나로</a:t>
            </a:r>
            <a:r>
              <a:rPr lang="en-US" altLang="ko-KR" dirty="0"/>
              <a:t>, </a:t>
            </a:r>
            <a:r>
              <a:rPr lang="ko-KR" altLang="en-US" dirty="0"/>
              <a:t>소프트웨어가 언제든지 신뢰 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가능한 </a:t>
            </a:r>
            <a:r>
              <a:rPr lang="ko-KR" altLang="en-US" dirty="0"/>
              <a:t>수준으로 출시될 수 있도록 보증하기 위한 것이다</a:t>
            </a:r>
            <a:r>
              <a:rPr lang="en-US" altLang="ko-KR" dirty="0"/>
              <a:t>.</a:t>
            </a:r>
            <a:r>
              <a:rPr lang="en-US" altLang="ko-KR" baseline="30000" dirty="0">
                <a:hlinkClick r:id="rId4"/>
              </a:rPr>
              <a:t>[1]</a:t>
            </a:r>
            <a:r>
              <a:rPr lang="ko-KR" altLang="en-US" dirty="0"/>
              <a:t> 소프트웨어를 더 빠르게</a:t>
            </a:r>
            <a:r>
              <a:rPr lang="en-US" altLang="ko-KR" dirty="0"/>
              <a:t>, </a:t>
            </a:r>
            <a:r>
              <a:rPr lang="ko-KR" altLang="en-US" dirty="0"/>
              <a:t>더 주기적으로 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빌드하고 </a:t>
            </a:r>
            <a:r>
              <a:rPr lang="ko-KR" altLang="en-US" dirty="0"/>
              <a:t>테스트하고 출시하는 것을 목표로 한다</a:t>
            </a:r>
            <a:r>
              <a:rPr lang="en-US" altLang="ko-KR" dirty="0"/>
              <a:t>. </a:t>
            </a:r>
            <a:r>
              <a:rPr lang="ko-KR" altLang="en-US" dirty="0"/>
              <a:t>이러한 접근은 더 많은 증분 업데이트를 업무 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애플리케이션에 </a:t>
            </a:r>
            <a:r>
              <a:rPr lang="ko-KR" altLang="en-US" dirty="0"/>
              <a:t>적용할 수 있게 함으로써 변경사항의 배포에 대한 비용</a:t>
            </a:r>
            <a:r>
              <a:rPr lang="en-US" altLang="ko-KR" dirty="0"/>
              <a:t>, </a:t>
            </a:r>
            <a:r>
              <a:rPr lang="ko-KR" altLang="en-US" dirty="0"/>
              <a:t>시간</a:t>
            </a:r>
            <a:r>
              <a:rPr lang="en-US" altLang="ko-KR" dirty="0"/>
              <a:t>, </a:t>
            </a:r>
            <a:r>
              <a:rPr lang="ko-KR" altLang="en-US" dirty="0"/>
              <a:t>위험을 줄일 수 있게 한다</a:t>
            </a:r>
            <a:r>
              <a:rPr lang="en-US" altLang="ko-KR" dirty="0"/>
              <a:t>.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59504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즉</a:t>
            </a:r>
            <a:r>
              <a:rPr kumimoji="1" lang="en-US" altLang="ko-KR" dirty="0" smtClean="0"/>
              <a:t>,</a:t>
            </a:r>
            <a:r>
              <a:rPr kumimoji="1" lang="ko-KR" altLang="en-US" dirty="0" smtClean="0"/>
              <a:t> 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sz="6000" dirty="0"/>
              <a:t>지속적 배포다</a:t>
            </a:r>
            <a:r>
              <a:rPr lang="en-US" altLang="ko-KR" sz="6000" dirty="0"/>
              <a:t>. </a:t>
            </a:r>
            <a:endParaRPr lang="en-US" altLang="ko-KR" sz="6000" dirty="0" smtClean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 smtClean="0"/>
              <a:t>짧은 </a:t>
            </a:r>
            <a:r>
              <a:rPr lang="ko-KR" altLang="en-US" dirty="0"/>
              <a:t>주기로 개발중인 소프트웨어를 배포하고 </a:t>
            </a:r>
            <a:endParaRPr lang="en-US" altLang="ko-KR" dirty="0" smtClean="0"/>
          </a:p>
          <a:p>
            <a:pPr marL="0" indent="0">
              <a:buNone/>
            </a:pPr>
            <a:r>
              <a:rPr lang="ko-KR" altLang="en-US" dirty="0" smtClean="0"/>
              <a:t>그 </a:t>
            </a:r>
            <a:r>
              <a:rPr lang="ko-KR" altLang="en-US" dirty="0"/>
              <a:t>과정을 자동화 </a:t>
            </a:r>
            <a:r>
              <a:rPr lang="ko-KR" altLang="en-US" dirty="0" smtClean="0"/>
              <a:t>하겠다는뜻이다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384127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025" y="1622425"/>
            <a:ext cx="5003800" cy="104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4211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308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5358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618" y="1143000"/>
            <a:ext cx="6684380" cy="44005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329488" y="2257425"/>
            <a:ext cx="4608954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1500" dirty="0" smtClean="0"/>
              <a:t>자동화</a:t>
            </a:r>
            <a:endParaRPr kumimoji="1" lang="ko-KR" altLang="en-US" sz="11500" dirty="0"/>
          </a:p>
        </p:txBody>
      </p:sp>
    </p:spTree>
    <p:extLst>
      <p:ext uri="{BB962C8B-B14F-4D97-AF65-F5344CB8AC3E}">
        <p14:creationId xmlns:p14="http://schemas.microsoft.com/office/powerpoint/2010/main" val="15413740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882" y="928334"/>
            <a:ext cx="10972799" cy="540715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875314" y="6335486"/>
            <a:ext cx="4334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이미지 출저 </a:t>
            </a:r>
            <a:r>
              <a:rPr lang="en-US" altLang="ko-KR" dirty="0" smtClean="0"/>
              <a:t>:</a:t>
            </a:r>
            <a:r>
              <a:rPr lang="mr-IN" altLang="ko-KR" dirty="0"/>
              <a:t> </a:t>
            </a:r>
            <a:r>
              <a:rPr lang="mr-IN" altLang="ko-KR" dirty="0" err="1"/>
              <a:t>https</a:t>
            </a:r>
            <a:r>
              <a:rPr lang="mr-IN" altLang="ko-KR" dirty="0"/>
              <a:t>://</a:t>
            </a:r>
            <a:r>
              <a:rPr lang="mr-IN" altLang="ko-KR" dirty="0" err="1" smtClean="0"/>
              <a:t>blog.snap-ci.com</a:t>
            </a:r>
            <a:r>
              <a:rPr lang="ko-KR" altLang="en-US" dirty="0" smtClean="0"/>
              <a:t> </a:t>
            </a:r>
            <a:endParaRPr kumimoji="1" lang="ko-KR" altLang="en-US" dirty="0"/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538941" y="112485"/>
            <a:ext cx="11082251" cy="971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ko-KR" altLang="en-US" sz="3600" b="1" u="sng" dirty="0" smtClean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 </a:t>
            </a:r>
            <a:r>
              <a:rPr kumimoji="1" lang="en-US" altLang="ko-KR" sz="3600" b="1" u="sng" dirty="0" smtClean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C</a:t>
            </a:r>
            <a:r>
              <a:rPr kumimoji="1" lang="en-US" altLang="ko-KR" sz="3600" b="1" u="sng" dirty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D</a:t>
            </a:r>
            <a:r>
              <a:rPr kumimoji="1" lang="en-US" altLang="ko-KR" sz="3600" b="1" u="sng" dirty="0" smtClean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 </a:t>
            </a:r>
            <a:r>
              <a:rPr kumimoji="1" lang="ko-KR" altLang="en-US" sz="3600" b="1" u="sng" dirty="0" smtClean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구축한 경우</a:t>
            </a:r>
            <a:endParaRPr kumimoji="1" lang="ko-KR" altLang="en-US" sz="3600" b="1" u="sng" dirty="0">
              <a:latin typeface="Apple SD Gothic Neo ExtraBold" charset="-127"/>
              <a:ea typeface="Apple SD Gothic Neo ExtraBold" charset="-127"/>
              <a:cs typeface="Apple SD Gothic Neo ExtraBold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206337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제목 1"/>
          <p:cNvSpPr txBox="1">
            <a:spLocks/>
          </p:cNvSpPr>
          <p:nvPr/>
        </p:nvSpPr>
        <p:spPr>
          <a:xfrm>
            <a:off x="538941" y="1375232"/>
            <a:ext cx="11082251" cy="971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ko-KR" sz="3600" b="1" u="sng" dirty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Travis CI</a:t>
            </a:r>
            <a:r>
              <a:rPr kumimoji="1" lang="ko-KR" altLang="en-US" sz="3600" b="1" u="sng" dirty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란</a:t>
            </a:r>
            <a:r>
              <a:rPr kumimoji="1" lang="en-US" altLang="ko-KR" sz="3600" b="1" u="sng" dirty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?</a:t>
            </a:r>
            <a:endParaRPr kumimoji="1" lang="en-US" altLang="ko-KR" sz="3600" b="1" u="sng" dirty="0" smtClean="0">
              <a:latin typeface="Apple SD Gothic Neo ExtraBold" charset="-127"/>
              <a:ea typeface="Apple SD Gothic Neo ExtraBold" charset="-127"/>
              <a:cs typeface="Apple SD Gothic Neo ExtraBold" charset="-127"/>
            </a:endParaRPr>
          </a:p>
        </p:txBody>
      </p:sp>
      <p:sp>
        <p:nvSpPr>
          <p:cNvPr id="47" name="내용 개체 틀 2"/>
          <p:cNvSpPr txBox="1">
            <a:spLocks/>
          </p:cNvSpPr>
          <p:nvPr/>
        </p:nvSpPr>
        <p:spPr>
          <a:xfrm>
            <a:off x="990600" y="2677884"/>
            <a:ext cx="10515600" cy="24166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kumimoji="1"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Travis CI</a:t>
            </a:r>
            <a:r>
              <a:rPr kumimoji="1"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는 </a:t>
            </a:r>
            <a:r>
              <a:rPr kumimoji="1"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Github</a:t>
            </a:r>
            <a:r>
              <a:rPr kumimoji="1"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에서 진행되는 오픈소스 프로젝트를 위한 </a:t>
            </a:r>
            <a:r>
              <a:rPr kumimoji="1"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/>
            </a:r>
            <a:br>
              <a:rPr kumimoji="1"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</a:br>
            <a:r>
              <a:rPr kumimoji="1"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지속적인 </a:t>
            </a:r>
            <a:r>
              <a:rPr kumimoji="1"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통합</a:t>
            </a:r>
            <a:r>
              <a:rPr kumimoji="1"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(Continuous Integration) </a:t>
            </a:r>
            <a:r>
              <a:rPr kumimoji="1"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서비스이다</a:t>
            </a:r>
            <a:r>
              <a:rPr kumimoji="1"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. </a:t>
            </a:r>
            <a:r>
              <a:rPr kumimoji="1"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/>
            </a:r>
            <a:br>
              <a:rPr kumimoji="1"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</a:br>
            <a:r>
              <a:rPr kumimoji="1"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/>
            </a:r>
            <a:br>
              <a:rPr kumimoji="1"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</a:br>
            <a:r>
              <a:rPr kumimoji="1"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Private </a:t>
            </a:r>
            <a:r>
              <a:rPr kumimoji="1"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repository</a:t>
            </a:r>
            <a:r>
              <a:rPr kumimoji="1"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는 유료로 일정 금액을 지불하고 사용할 수 있다</a:t>
            </a:r>
            <a:r>
              <a:rPr kumimoji="1"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.</a:t>
            </a:r>
            <a:endParaRPr kumimoji="1"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Apple SD Gothic Neo Medium" charset="-127"/>
              <a:ea typeface="Apple SD Gothic Neo Medium" charset="-127"/>
              <a:cs typeface="Apple SD Gothic Neo Medium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55812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010400"/>
          </a:xfrm>
        </p:spPr>
        <p:txBody>
          <a:bodyPr>
            <a:noAutofit/>
          </a:bodyPr>
          <a:lstStyle/>
          <a:p>
            <a:pPr algn="ctr"/>
            <a:r>
              <a:rPr kumimoji="1" lang="en-US" altLang="ko-KR" b="1" dirty="0" smtClean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Travis-CI </a:t>
            </a:r>
            <a:r>
              <a:rPr kumimoji="1" lang="ko-KR" altLang="en-US" b="1" dirty="0" smtClean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이용한 </a:t>
            </a:r>
            <a:r>
              <a:rPr kumimoji="1" lang="en-US" altLang="ko-KR" b="1" dirty="0" smtClean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CI/CD </a:t>
            </a:r>
            <a:r>
              <a:rPr kumimoji="1" lang="ko-KR" altLang="en-US" b="1" dirty="0" smtClean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와</a:t>
            </a:r>
            <a:r>
              <a:rPr kumimoji="1" lang="en-US" altLang="ko-KR" b="1" dirty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 </a:t>
            </a:r>
            <a:r>
              <a:rPr kumimoji="1" lang="en-US" altLang="ko-KR" b="1" dirty="0" smtClean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/>
            </a:r>
            <a:br>
              <a:rPr kumimoji="1" lang="en-US" altLang="ko-KR" b="1" dirty="0" smtClean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</a:br>
            <a:r>
              <a:rPr kumimoji="1" lang="en-US" altLang="ko-KR" b="1" dirty="0" smtClean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Docker</a:t>
            </a:r>
            <a:r>
              <a:rPr kumimoji="1" lang="ko-KR" altLang="en-US" b="1" dirty="0" smtClean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를 이용한 </a:t>
            </a:r>
            <a:r>
              <a:rPr kumimoji="1" lang="en-US" altLang="ko-KR" b="1" dirty="0" smtClean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Jenkins for Android </a:t>
            </a:r>
            <a:r>
              <a:rPr kumimoji="1" lang="ko-KR" altLang="en-US" b="1" dirty="0" smtClean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구성하기 </a:t>
            </a:r>
            <a:endParaRPr kumimoji="1" lang="ko-KR" altLang="en-US" b="1" dirty="0">
              <a:latin typeface="Apple SD Gothic Neo ExtraBold" charset="-127"/>
              <a:ea typeface="Apple SD Gothic Neo ExtraBold" charset="-127"/>
              <a:cs typeface="Apple SD Gothic Neo ExtraBold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4528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제목 1"/>
          <p:cNvSpPr txBox="1">
            <a:spLocks/>
          </p:cNvSpPr>
          <p:nvPr/>
        </p:nvSpPr>
        <p:spPr>
          <a:xfrm>
            <a:off x="538941" y="1375232"/>
            <a:ext cx="11082251" cy="46554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 algn="ctr">
              <a:buFontTx/>
              <a:buChar char="-"/>
            </a:pPr>
            <a:r>
              <a:rPr kumimoji="1" lang="en-US" altLang="ko-KR" sz="3600" b="1" u="sng" dirty="0" smtClean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Build Result to slack channel</a:t>
            </a:r>
          </a:p>
          <a:p>
            <a:pPr marL="571500" indent="-571500" algn="ctr">
              <a:buFontTx/>
              <a:buChar char="-"/>
            </a:pPr>
            <a:endParaRPr kumimoji="1" lang="en-US" altLang="ko-KR" sz="3600" b="1" u="sng" dirty="0" smtClean="0">
              <a:latin typeface="Apple SD Gothic Neo ExtraBold" charset="-127"/>
              <a:ea typeface="Apple SD Gothic Neo ExtraBold" charset="-127"/>
              <a:cs typeface="Apple SD Gothic Neo ExtraBold" charset="-127"/>
            </a:endParaRPr>
          </a:p>
          <a:p>
            <a:pPr marL="571500" indent="-571500" algn="ctr">
              <a:buFontTx/>
              <a:buChar char="-"/>
            </a:pPr>
            <a:r>
              <a:rPr kumimoji="1" lang="en-US" altLang="ko-KR" sz="3600" b="1" u="sng" dirty="0" smtClean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Upload </a:t>
            </a:r>
            <a:r>
              <a:rPr kumimoji="1" lang="en-US" altLang="ko-KR" sz="3600" b="1" u="sng" dirty="0" err="1" smtClean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apk</a:t>
            </a:r>
            <a:r>
              <a:rPr kumimoji="1" lang="en-US" altLang="ko-KR" sz="3600" b="1" u="sng" dirty="0" smtClean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 file to slack channel using Slack bot</a:t>
            </a:r>
          </a:p>
          <a:p>
            <a:pPr marL="571500" indent="-571500" algn="ctr">
              <a:buFontTx/>
              <a:buChar char="-"/>
            </a:pPr>
            <a:endParaRPr kumimoji="1" lang="en-US" altLang="ko-KR" sz="3600" b="1" u="sng" dirty="0" smtClean="0">
              <a:latin typeface="Apple SD Gothic Neo ExtraBold" charset="-127"/>
              <a:ea typeface="Apple SD Gothic Neo ExtraBold" charset="-127"/>
              <a:cs typeface="Apple SD Gothic Neo ExtraBold" charset="-127"/>
            </a:endParaRPr>
          </a:p>
          <a:p>
            <a:pPr marL="571500" indent="-571500" algn="ctr">
              <a:buFontTx/>
              <a:buChar char="-"/>
            </a:pPr>
            <a:r>
              <a:rPr kumimoji="1" lang="en-US" altLang="ko-KR" sz="3600" b="1" u="sng" dirty="0" smtClean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Deploy to </a:t>
            </a:r>
            <a:r>
              <a:rPr kumimoji="1" lang="en-US" altLang="ko-KR" sz="3600" b="1" u="sng" dirty="0" err="1" smtClean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Github</a:t>
            </a:r>
            <a:r>
              <a:rPr kumimoji="1" lang="en-US" altLang="ko-KR" sz="3600" b="1" u="sng" dirty="0" smtClean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 Release</a:t>
            </a:r>
          </a:p>
          <a:p>
            <a:pPr marL="571500" indent="-571500" algn="ctr">
              <a:buFontTx/>
              <a:buChar char="-"/>
            </a:pPr>
            <a:endParaRPr kumimoji="1" lang="en-US" altLang="ko-KR" sz="3600" b="1" u="sng" dirty="0" smtClean="0">
              <a:latin typeface="Apple SD Gothic Neo ExtraBold" charset="-127"/>
              <a:ea typeface="Apple SD Gothic Neo ExtraBold" charset="-127"/>
              <a:cs typeface="Apple SD Gothic Neo ExtraBold" charset="-127"/>
            </a:endParaRPr>
          </a:p>
          <a:p>
            <a:pPr algn="ctr"/>
            <a:endParaRPr kumimoji="1" lang="en-US" altLang="ko-KR" sz="3600" b="1" u="sng" dirty="0" smtClean="0">
              <a:latin typeface="Apple SD Gothic Neo ExtraBold" charset="-127"/>
              <a:ea typeface="Apple SD Gothic Neo ExtraBold" charset="-127"/>
              <a:cs typeface="Apple SD Gothic Neo ExtraBold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71673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제목 1"/>
          <p:cNvSpPr txBox="1">
            <a:spLocks/>
          </p:cNvSpPr>
          <p:nvPr/>
        </p:nvSpPr>
        <p:spPr>
          <a:xfrm>
            <a:off x="-331916" y="286661"/>
            <a:ext cx="3183973" cy="8019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ko-KR" sz="3600" b="1" u="sng" smtClean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apk.sh</a:t>
            </a:r>
            <a:endParaRPr kumimoji="1" lang="en-US" altLang="ko-KR" sz="3600" b="1" u="sng" dirty="0" smtClean="0">
              <a:latin typeface="Apple SD Gothic Neo ExtraBold" charset="-127"/>
              <a:ea typeface="Apple SD Gothic Neo ExtraBold" charset="-127"/>
              <a:cs typeface="Apple SD Gothic Neo ExtraBold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98" y="1269740"/>
            <a:ext cx="11503233" cy="338934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40253"/>
            <a:ext cx="12192000" cy="2064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739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2685130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kumimoji="1" lang="en-US" altLang="ko-KR" sz="2800" b="1" dirty="0" smtClean="0">
                <a:latin typeface="Apple SD Gothic Neo" charset="-127"/>
                <a:ea typeface="Apple SD Gothic Neo" charset="-127"/>
                <a:cs typeface="Apple SD Gothic Neo" charset="-127"/>
                <a:hlinkClick r:id="rId2"/>
              </a:rPr>
              <a:t>1 . https</a:t>
            </a:r>
            <a:r>
              <a:rPr kumimoji="1" lang="en-US" altLang="ko-KR" sz="2800" b="1" dirty="0">
                <a:latin typeface="Apple SD Gothic Neo" charset="-127"/>
                <a:ea typeface="Apple SD Gothic Neo" charset="-127"/>
                <a:cs typeface="Apple SD Gothic Neo" charset="-127"/>
                <a:hlinkClick r:id="rId2"/>
              </a:rPr>
              <a:t>://docs.travis-ci.com/user/languages/android/</a:t>
            </a:r>
            <a:br>
              <a:rPr kumimoji="1" lang="en-US" altLang="ko-KR" sz="2800" b="1" dirty="0">
                <a:latin typeface="Apple SD Gothic Neo" charset="-127"/>
                <a:ea typeface="Apple SD Gothic Neo" charset="-127"/>
                <a:cs typeface="Apple SD Gothic Neo" charset="-127"/>
                <a:hlinkClick r:id="rId2"/>
              </a:rPr>
            </a:br>
            <a:r>
              <a:rPr kumimoji="1" lang="en-US" altLang="ko-KR" sz="2800" b="1" smtClean="0">
                <a:latin typeface="Apple SD Gothic Neo" charset="-127"/>
                <a:ea typeface="Apple SD Gothic Neo" charset="-127"/>
                <a:cs typeface="Apple SD Gothic Neo" charset="-127"/>
                <a:hlinkClick r:id="rId2"/>
              </a:rPr>
              <a:t/>
            </a:r>
            <a:br>
              <a:rPr kumimoji="1" lang="en-US" altLang="ko-KR" sz="2800" b="1" smtClean="0">
                <a:latin typeface="Apple SD Gothic Neo" charset="-127"/>
                <a:ea typeface="Apple SD Gothic Neo" charset="-127"/>
                <a:cs typeface="Apple SD Gothic Neo" charset="-127"/>
                <a:hlinkClick r:id="rId2"/>
              </a:rPr>
            </a:br>
            <a:r>
              <a:rPr kumimoji="1" lang="en-US" altLang="ko-KR" sz="2800" b="1" smtClean="0">
                <a:latin typeface="Apple SD Gothic Neo" charset="-127"/>
                <a:ea typeface="Apple SD Gothic Neo" charset="-127"/>
                <a:cs typeface="Apple SD Gothic Neo" charset="-127"/>
                <a:hlinkClick r:id="rId2"/>
              </a:rPr>
              <a:t>https</a:t>
            </a:r>
            <a:r>
              <a:rPr kumimoji="1" lang="en-US" altLang="ko-KR" sz="2800" b="1" dirty="0">
                <a:latin typeface="Apple SD Gothic Neo" charset="-127"/>
                <a:ea typeface="Apple SD Gothic Neo" charset="-127"/>
                <a:cs typeface="Apple SD Gothic Neo" charset="-127"/>
                <a:hlinkClick r:id="rId2"/>
              </a:rPr>
              <a:t>://isjang98.github.io/blog/Travis-ci-for-Android</a:t>
            </a:r>
            <a:endParaRPr kumimoji="1" lang="ko-KR" altLang="en-US" sz="2800" b="1" dirty="0">
              <a:latin typeface="Apple SD Gothic Neo" charset="-127"/>
              <a:ea typeface="Apple SD Gothic Neo" charset="-127"/>
              <a:cs typeface="Apple SD Gothic Neo" charset="-127"/>
              <a:hlinkClick r:id="rId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232571" y="333102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07561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23913" y="2522537"/>
            <a:ext cx="10515600" cy="1325563"/>
          </a:xfrm>
        </p:spPr>
        <p:txBody>
          <a:bodyPr/>
          <a:lstStyle/>
          <a:p>
            <a:r>
              <a:rPr kumimoji="1"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Jenkins for Android using Docker 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035043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14300"/>
            <a:ext cx="10515600" cy="6062663"/>
          </a:xfrm>
        </p:spPr>
        <p:txBody>
          <a:bodyPr/>
          <a:lstStyle/>
          <a:p>
            <a:r>
              <a:rPr kumimoji="1" lang="en-US" altLang="ko-KR" dirty="0" smtClean="0">
                <a:hlinkClick r:id="rId2"/>
              </a:rPr>
              <a:t>Mac</a:t>
            </a:r>
          </a:p>
          <a:p>
            <a:r>
              <a:rPr kumimoji="1" lang="en-US" altLang="ko-KR" dirty="0" smtClean="0">
                <a:hlinkClick r:id="rId2"/>
              </a:rPr>
              <a:t>https</a:t>
            </a:r>
            <a:r>
              <a:rPr kumimoji="1" lang="en-US" altLang="ko-KR" dirty="0">
                <a:hlinkClick r:id="rId2"/>
              </a:rPr>
              <a:t>://docs.docker.com/docker-for-mac/install</a:t>
            </a:r>
            <a:r>
              <a:rPr kumimoji="1" lang="en-US" altLang="ko-KR" dirty="0" smtClean="0">
                <a:hlinkClick r:id="rId2"/>
              </a:rPr>
              <a:t>/</a:t>
            </a:r>
            <a:endParaRPr kumimoji="1" lang="en-US" altLang="ko-KR" dirty="0" smtClean="0"/>
          </a:p>
          <a:p>
            <a:endParaRPr kumimoji="1" lang="en-US" altLang="ko-KR" dirty="0" smtClean="0"/>
          </a:p>
          <a:p>
            <a:r>
              <a:rPr kumimoji="1" lang="en-US" altLang="ko-KR" dirty="0" smtClean="0"/>
              <a:t>Ubuntu</a:t>
            </a:r>
            <a:endParaRPr kumimoji="1" lang="en-US" altLang="ko-KR" dirty="0"/>
          </a:p>
          <a:p>
            <a:r>
              <a:rPr kumimoji="1" lang="en-US" altLang="ko-KR" dirty="0">
                <a:hlinkClick r:id="rId3"/>
              </a:rPr>
              <a:t>https://docs.docker.com/install/linux/ubuntu</a:t>
            </a:r>
            <a:r>
              <a:rPr kumimoji="1" lang="en-US" altLang="ko-KR" dirty="0" smtClean="0">
                <a:hlinkClick r:id="rId3"/>
              </a:rPr>
              <a:t>/</a:t>
            </a:r>
            <a:endParaRPr kumimoji="1" lang="en-US" altLang="ko-KR" dirty="0" smtClean="0"/>
          </a:p>
          <a:p>
            <a:endParaRPr kumimoji="1" lang="en-US" altLang="ko-KR" dirty="0"/>
          </a:p>
          <a:p>
            <a:endParaRPr kumimoji="1" lang="en-US" altLang="ko-KR" dirty="0" smtClean="0"/>
          </a:p>
          <a:p>
            <a:endParaRPr kumimoji="1" lang="en-US" altLang="ko-KR" dirty="0"/>
          </a:p>
          <a:p>
            <a:r>
              <a:rPr kumimoji="1" lang="ko-KR" altLang="en-US" dirty="0" smtClean="0"/>
              <a:t>공식 </a:t>
            </a:r>
            <a:r>
              <a:rPr kumimoji="1" lang="en-US" altLang="ko-KR" dirty="0" smtClean="0"/>
              <a:t>Docker</a:t>
            </a:r>
          </a:p>
          <a:p>
            <a:r>
              <a:rPr kumimoji="1" lang="en-US" altLang="ko-KR" dirty="0"/>
              <a:t>https://</a:t>
            </a:r>
            <a:r>
              <a:rPr kumimoji="1" lang="en-US" altLang="ko-KR" dirty="0" err="1"/>
              <a:t>github.com</a:t>
            </a:r>
            <a:r>
              <a:rPr kumimoji="1" lang="en-US" altLang="ko-KR" dirty="0"/>
              <a:t>/</a:t>
            </a:r>
            <a:r>
              <a:rPr kumimoji="1" lang="en-US" altLang="ko-KR" dirty="0" err="1"/>
              <a:t>jenkinsci</a:t>
            </a:r>
            <a:r>
              <a:rPr kumimoji="1" lang="en-US" altLang="ko-KR" dirty="0"/>
              <a:t>/</a:t>
            </a:r>
            <a:r>
              <a:rPr kumimoji="1" lang="en-US" altLang="ko-KR" dirty="0" err="1"/>
              <a:t>docker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93419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1775"/>
            <a:ext cx="12100587" cy="662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6105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350" y="328613"/>
            <a:ext cx="87345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5032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14388" y="2043113"/>
            <a:ext cx="87868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 smtClean="0"/>
              <a:t>FROM ubuntu:16.04</a:t>
            </a:r>
          </a:p>
          <a:p>
            <a:endParaRPr kumimoji="1" lang="en-US" altLang="ko-KR" dirty="0"/>
          </a:p>
          <a:p>
            <a:r>
              <a:rPr kumimoji="1" lang="en-US" altLang="ko-KR" dirty="0" smtClean="0"/>
              <a:t>Add </a:t>
            </a:r>
            <a:r>
              <a:rPr kumimoji="1" lang="en-US" altLang="ko-KR" dirty="0" err="1" smtClean="0"/>
              <a:t>Openjdk</a:t>
            </a:r>
            <a:endParaRPr kumimoji="1" lang="en-US" altLang="ko-KR" dirty="0" smtClean="0"/>
          </a:p>
          <a:p>
            <a:endParaRPr kumimoji="1" lang="en-US" altLang="ko-KR" dirty="0"/>
          </a:p>
          <a:p>
            <a:r>
              <a:rPr kumimoji="1" lang="en-US" altLang="ko-KR" dirty="0" smtClean="0"/>
              <a:t>Add </a:t>
            </a:r>
            <a:r>
              <a:rPr kumimoji="1" lang="en-US" altLang="ko-KR" dirty="0" err="1" smtClean="0"/>
              <a:t>Gradle</a:t>
            </a:r>
            <a:endParaRPr kumimoji="1" lang="en-US" altLang="ko-KR" dirty="0" smtClean="0"/>
          </a:p>
          <a:p>
            <a:endParaRPr kumimoji="1" lang="en-US" altLang="ko-KR" dirty="0"/>
          </a:p>
          <a:p>
            <a:r>
              <a:rPr kumimoji="1" lang="en-US" altLang="ko-KR" dirty="0" smtClean="0"/>
              <a:t>Add Android build tool, SDK </a:t>
            </a:r>
          </a:p>
          <a:p>
            <a:endParaRPr kumimoji="1" lang="en-US" altLang="ko-KR" dirty="0"/>
          </a:p>
          <a:p>
            <a:endParaRPr kumimoji="1" lang="en-US" altLang="ko-KR" dirty="0" smtClean="0"/>
          </a:p>
          <a:p>
            <a:r>
              <a:rPr lang="en-US" altLang="ko-KR" dirty="0"/>
              <a:t> </a:t>
            </a:r>
            <a:r>
              <a:rPr lang="en-US" altLang="ko-KR" dirty="0">
                <a:hlinkClick r:id="rId2"/>
              </a:rPr>
              <a:t>https://github.com/croute/ubuntu-jenkins-docker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507187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14312" y="0"/>
            <a:ext cx="10484858" cy="95102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기본 설정은 </a:t>
            </a:r>
          </a:p>
          <a:p>
            <a:r>
              <a:rPr lang="en-US" altLang="ko-KR" dirty="0" err="1"/>
              <a:t>OpenJDK</a:t>
            </a:r>
            <a:r>
              <a:rPr lang="en-US" altLang="ko-KR" dirty="0"/>
              <a:t> </a:t>
            </a:r>
            <a:r>
              <a:rPr lang="ko-KR" altLang="en-US" dirty="0"/>
              <a:t>로 되었으나 좀 더 편리하고 익숙한 환경에서 사용하고자 </a:t>
            </a:r>
          </a:p>
          <a:p>
            <a:r>
              <a:rPr lang="ko-KR" altLang="en-US" dirty="0"/>
              <a:t>우분트</a:t>
            </a:r>
            <a:r>
              <a:rPr lang="en-US" altLang="ko-KR" dirty="0"/>
              <a:t>(</a:t>
            </a:r>
            <a:r>
              <a:rPr lang="en-US" altLang="ko-KR" dirty="0" err="1"/>
              <a:t>Utuntu</a:t>
            </a:r>
            <a:r>
              <a:rPr lang="en-US" altLang="ko-KR" dirty="0"/>
              <a:t>)</a:t>
            </a:r>
            <a:r>
              <a:rPr lang="ko-KR" altLang="en-US" dirty="0"/>
              <a:t>로 변경해서 사용 하도록 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좀 </a:t>
            </a:r>
            <a:r>
              <a:rPr lang="en-US" altLang="ko-KR" dirty="0"/>
              <a:t>Lite</a:t>
            </a:r>
            <a:r>
              <a:rPr lang="ko-KR" altLang="en-US" dirty="0"/>
              <a:t>하게 가고자 한다면 알파인 리눅스를 사용해도 무방합니다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en-US" altLang="ko-KR" dirty="0"/>
              <a:t>RUN apt-get </a:t>
            </a:r>
          </a:p>
          <a:p>
            <a:r>
              <a:rPr lang="en-US" altLang="ko-KR" dirty="0"/>
              <a:t>RUN apt-get install -y unzip</a:t>
            </a:r>
          </a:p>
          <a:p>
            <a:r>
              <a:rPr lang="en-US" altLang="ko-KR" dirty="0"/>
              <a:t>RUN apt-get install -y </a:t>
            </a:r>
            <a:r>
              <a:rPr lang="en-US" altLang="ko-KR" dirty="0" err="1"/>
              <a:t>wget</a:t>
            </a:r>
            <a:endParaRPr lang="en-US" altLang="ko-KR" dirty="0"/>
          </a:p>
          <a:p>
            <a:r>
              <a:rPr lang="en-US" altLang="ko-KR" dirty="0"/>
              <a:t>RUN apt-get install -y vim</a:t>
            </a:r>
          </a:p>
          <a:p>
            <a:r>
              <a:rPr lang="en-US" altLang="ko-KR" dirty="0"/>
              <a:t>RUN apt-get install -y openjdk-8-jdk</a:t>
            </a:r>
          </a:p>
          <a:p>
            <a:endParaRPr lang="en-US" altLang="ko-KR" dirty="0"/>
          </a:p>
          <a:p>
            <a:r>
              <a:rPr lang="en-US" altLang="ko-KR" dirty="0"/>
              <a:t>#</a:t>
            </a:r>
            <a:r>
              <a:rPr lang="ko-KR" altLang="en-US" dirty="0"/>
              <a:t>그래들 추가 </a:t>
            </a:r>
          </a:p>
          <a:p>
            <a:r>
              <a:rPr lang="en-US" altLang="ko-KR" dirty="0"/>
              <a:t>ADD https://</a:t>
            </a:r>
            <a:r>
              <a:rPr lang="en-US" altLang="ko-KR" dirty="0" err="1"/>
              <a:t>services.gradle.org</a:t>
            </a:r>
            <a:r>
              <a:rPr lang="en-US" altLang="ko-KR" dirty="0"/>
              <a:t>/distributions/gradle-2.4-all.zip /opt/</a:t>
            </a:r>
          </a:p>
          <a:p>
            <a:r>
              <a:rPr lang="en-US" altLang="ko-KR" dirty="0"/>
              <a:t>RUN unzip /opt/gradle-2.4-all.zip -d /opt/</a:t>
            </a:r>
            <a:r>
              <a:rPr lang="en-US" altLang="ko-KR" dirty="0" err="1"/>
              <a:t>gradle</a:t>
            </a:r>
            <a:endParaRPr lang="en-US" altLang="ko-KR" dirty="0"/>
          </a:p>
          <a:p>
            <a:r>
              <a:rPr lang="en-US" altLang="ko-KR" dirty="0"/>
              <a:t>ENV GRADLE_HOME /opt/</a:t>
            </a:r>
            <a:r>
              <a:rPr lang="en-US" altLang="ko-KR" dirty="0" err="1"/>
              <a:t>gradle</a:t>
            </a:r>
            <a:r>
              <a:rPr lang="en-US" altLang="ko-KR" dirty="0"/>
              <a:t>/gradle-2.4-all</a:t>
            </a:r>
          </a:p>
          <a:p>
            <a:r>
              <a:rPr lang="en-US" altLang="ko-KR" dirty="0"/>
              <a:t>ENV PATH $GRADLE_HOME/bin:$PATH</a:t>
            </a:r>
          </a:p>
          <a:p>
            <a:endParaRPr lang="en-US" altLang="ko-KR" dirty="0"/>
          </a:p>
          <a:p>
            <a:r>
              <a:rPr lang="en-US" altLang="ko-KR" dirty="0"/>
              <a:t># Add Android SDK</a:t>
            </a:r>
          </a:p>
          <a:p>
            <a:r>
              <a:rPr lang="en-US" altLang="ko-KR" dirty="0"/>
              <a:t>## Source https://</a:t>
            </a:r>
            <a:r>
              <a:rPr lang="en-US" altLang="ko-KR" dirty="0" err="1"/>
              <a:t>developer.android.com</a:t>
            </a:r>
            <a:r>
              <a:rPr lang="en-US" altLang="ko-KR" dirty="0"/>
              <a:t>/studio/</a:t>
            </a:r>
            <a:r>
              <a:rPr lang="en-US" altLang="ko-KR" dirty="0" err="1"/>
              <a:t>index.html</a:t>
            </a:r>
            <a:endParaRPr lang="en-US" altLang="ko-KR" dirty="0"/>
          </a:p>
          <a:p>
            <a:r>
              <a:rPr lang="en-US" altLang="ko-KR" dirty="0"/>
              <a:t>RUN </a:t>
            </a:r>
            <a:r>
              <a:rPr lang="en-US" altLang="ko-KR" dirty="0" err="1"/>
              <a:t>wget</a:t>
            </a:r>
            <a:r>
              <a:rPr lang="en-US" altLang="ko-KR" dirty="0"/>
              <a:t> --progress=</a:t>
            </a:r>
            <a:r>
              <a:rPr lang="en-US" altLang="ko-KR" dirty="0" err="1"/>
              <a:t>dot:giga</a:t>
            </a:r>
            <a:r>
              <a:rPr lang="en-US" altLang="ko-KR" dirty="0"/>
              <a:t> https://</a:t>
            </a:r>
            <a:r>
              <a:rPr lang="en-US" altLang="ko-KR" dirty="0" err="1"/>
              <a:t>dl.google.com</a:t>
            </a:r>
            <a:r>
              <a:rPr lang="en-US" altLang="ko-KR" dirty="0"/>
              <a:t>/android/android-sdk_r24.4.1-linux.tgz &amp;&amp; \</a:t>
            </a:r>
          </a:p>
          <a:p>
            <a:r>
              <a:rPr lang="mr-IN" altLang="ko-KR" dirty="0"/>
              <a:t>    </a:t>
            </a:r>
            <a:r>
              <a:rPr lang="mr-IN" altLang="ko-KR" dirty="0" err="1"/>
              <a:t>mv</a:t>
            </a:r>
            <a:r>
              <a:rPr lang="mr-IN" altLang="ko-KR" dirty="0"/>
              <a:t> android-sdk_r24.4.1-linux.tgz /</a:t>
            </a:r>
            <a:r>
              <a:rPr lang="mr-IN" altLang="ko-KR" dirty="0" err="1"/>
              <a:t>opt</a:t>
            </a:r>
            <a:r>
              <a:rPr lang="mr-IN" altLang="ko-KR" dirty="0"/>
              <a:t>/ &amp;&amp; \</a:t>
            </a:r>
          </a:p>
          <a:p>
            <a:r>
              <a:rPr lang="en-US" altLang="ko-KR" dirty="0"/>
              <a:t>    cd /opt &amp;&amp; tar </a:t>
            </a:r>
            <a:r>
              <a:rPr lang="en-US" altLang="ko-KR" dirty="0" err="1"/>
              <a:t>xzvf</a:t>
            </a:r>
            <a:r>
              <a:rPr lang="en-US" altLang="ko-KR" dirty="0"/>
              <a:t> ./android-sdk_r24.4.1-linux.tgz &amp;&amp; \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rm</a:t>
            </a:r>
            <a:r>
              <a:rPr lang="en-US" altLang="ko-KR" dirty="0"/>
              <a:t> -</a:t>
            </a:r>
            <a:r>
              <a:rPr lang="en-US" altLang="ko-KR" dirty="0" err="1"/>
              <a:t>rf</a:t>
            </a:r>
            <a:r>
              <a:rPr lang="en-US" altLang="ko-KR" dirty="0"/>
              <a:t> /opt/android-sdk_r24.4.1-linux.tgz &amp;&amp; \</a:t>
            </a:r>
          </a:p>
          <a:p>
            <a:r>
              <a:rPr lang="en-US" altLang="ko-KR" dirty="0"/>
              <a:t>    apt-get install </a:t>
            </a:r>
            <a:r>
              <a:rPr lang="en-US" altLang="ko-KR" dirty="0" err="1"/>
              <a:t>gcc-multilib</a:t>
            </a:r>
            <a:r>
              <a:rPr lang="en-US" altLang="ko-KR" dirty="0"/>
              <a:t> -y &amp;&amp; \</a:t>
            </a:r>
          </a:p>
          <a:p>
            <a:r>
              <a:rPr lang="en-US" altLang="ko-KR" dirty="0"/>
              <a:t>    apt-get </a:t>
            </a:r>
            <a:r>
              <a:rPr lang="en-US" altLang="ko-KR" dirty="0" err="1"/>
              <a:t>autoclean</a:t>
            </a:r>
            <a:r>
              <a:rPr lang="en-US" altLang="ko-KR" dirty="0"/>
              <a:t> -y &amp;&amp; \</a:t>
            </a:r>
          </a:p>
          <a:p>
            <a:r>
              <a:rPr lang="en-US" altLang="ko-KR" dirty="0"/>
              <a:t>    apt-get </a:t>
            </a:r>
            <a:r>
              <a:rPr lang="en-US" altLang="ko-KR" dirty="0" err="1"/>
              <a:t>autoremove</a:t>
            </a:r>
            <a:r>
              <a:rPr lang="en-US" altLang="ko-KR" dirty="0"/>
              <a:t> -y</a:t>
            </a:r>
          </a:p>
          <a:p>
            <a:r>
              <a:rPr lang="en-US" altLang="ko-KR" dirty="0"/>
              <a:t>ENV ANDROID_HOME /opt/android-</a:t>
            </a:r>
            <a:r>
              <a:rPr lang="en-US" altLang="ko-KR" dirty="0" err="1"/>
              <a:t>sdk</a:t>
            </a:r>
            <a:r>
              <a:rPr lang="en-US" altLang="ko-KR" dirty="0"/>
              <a:t>-</a:t>
            </a:r>
            <a:r>
              <a:rPr lang="en-US" altLang="ko-KR" dirty="0" err="1"/>
              <a:t>linux</a:t>
            </a:r>
            <a:r>
              <a:rPr lang="en-US" altLang="ko-KR" dirty="0"/>
              <a:t>/</a:t>
            </a:r>
          </a:p>
          <a:p>
            <a:r>
              <a:rPr lang="en-US" altLang="ko-KR" dirty="0"/>
              <a:t>ENV PATH $ANDROID_HOME/tools:$ANDROID_HOME/platform-tools:$PATH</a:t>
            </a:r>
          </a:p>
          <a:p>
            <a:r>
              <a:rPr lang="en-US" altLang="ko-KR" dirty="0"/>
              <a:t>RUN </a:t>
            </a:r>
            <a:r>
              <a:rPr lang="en-US" altLang="ko-KR" dirty="0" err="1"/>
              <a:t>chmod</a:t>
            </a:r>
            <a:r>
              <a:rPr lang="en-US" altLang="ko-KR" dirty="0"/>
              <a:t> -R 755 $ANDROID_HOME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703108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00075" y="571500"/>
            <a:ext cx="102155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$ </a:t>
            </a:r>
            <a:r>
              <a:rPr lang="en-US" altLang="ko-KR" dirty="0" err="1"/>
              <a:t>docker</a:t>
            </a:r>
            <a:r>
              <a:rPr lang="en-US" altLang="ko-KR" dirty="0"/>
              <a:t> build -t </a:t>
            </a:r>
            <a:r>
              <a:rPr lang="en-US" altLang="ko-KR" dirty="0" err="1"/>
              <a:t>ubuntu-jenkins</a:t>
            </a:r>
            <a:r>
              <a:rPr lang="en-US" altLang="ko-KR" dirty="0"/>
              <a:t> </a:t>
            </a:r>
            <a:r>
              <a:rPr lang="en-US" altLang="ko-KR" dirty="0" smtClean="0"/>
              <a:t>.</a:t>
            </a:r>
          </a:p>
          <a:p>
            <a:endParaRPr kumimoji="1" lang="en-US" altLang="ko-KR" dirty="0"/>
          </a:p>
          <a:p>
            <a:endParaRPr kumimoji="1" lang="en-US" altLang="ko-KR" dirty="0" smtClean="0"/>
          </a:p>
          <a:p>
            <a:r>
              <a:rPr lang="en-US" altLang="ko-KR" dirty="0"/>
              <a:t>$ </a:t>
            </a:r>
            <a:r>
              <a:rPr lang="en-US" altLang="ko-KR" dirty="0" err="1"/>
              <a:t>docker</a:t>
            </a:r>
            <a:r>
              <a:rPr lang="en-US" altLang="ko-KR" dirty="0"/>
              <a:t> images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93414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제목 1"/>
          <p:cNvSpPr txBox="1">
            <a:spLocks/>
          </p:cNvSpPr>
          <p:nvPr/>
        </p:nvSpPr>
        <p:spPr>
          <a:xfrm>
            <a:off x="707274" y="460827"/>
            <a:ext cx="11082251" cy="971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sz="3600" b="1" u="sng" smtClean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Agenda</a:t>
            </a:r>
            <a:endParaRPr kumimoji="1" lang="en-US" altLang="ko-KR" sz="3600" b="1" u="sng" dirty="0" smtClean="0">
              <a:latin typeface="Apple SD Gothic Neo ExtraBold" charset="-127"/>
              <a:ea typeface="Apple SD Gothic Neo ExtraBold" charset="-127"/>
              <a:cs typeface="Apple SD Gothic Neo ExtraBold" charset="-127"/>
            </a:endParaRPr>
          </a:p>
        </p:txBody>
      </p:sp>
      <p:sp>
        <p:nvSpPr>
          <p:cNvPr id="47" name="내용 개체 틀 2"/>
          <p:cNvSpPr txBox="1">
            <a:spLocks/>
          </p:cNvSpPr>
          <p:nvPr/>
        </p:nvSpPr>
        <p:spPr>
          <a:xfrm>
            <a:off x="707274" y="1432318"/>
            <a:ext cx="10515600" cy="52732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CI / CD ?</a:t>
            </a:r>
          </a:p>
          <a:p>
            <a:r>
              <a:rPr kumimoji="1" lang="en-US" altLang="ko-KR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Travis CI</a:t>
            </a:r>
          </a:p>
          <a:p>
            <a:r>
              <a:rPr kumimoji="1" lang="en-US" altLang="ko-KR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Jenkins for Android using Docker </a:t>
            </a:r>
            <a:endParaRPr kumimoji="1" lang="ko-KR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Apple SD Gothic Neo Medium" charset="-127"/>
              <a:ea typeface="Apple SD Gothic Neo Medium" charset="-127"/>
              <a:cs typeface="Apple SD Gothic Neo Medium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70420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00062" y="457200"/>
            <a:ext cx="3164392" cy="53553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smtClean="0"/>
              <a:t>Jenkins Plug In</a:t>
            </a:r>
          </a:p>
          <a:p>
            <a:endParaRPr kumimoji="1" lang="en-US" altLang="ko-KR" dirty="0"/>
          </a:p>
          <a:p>
            <a:pPr marL="285750" indent="-285750">
              <a:buFontTx/>
              <a:buChar char="-"/>
            </a:pPr>
            <a:r>
              <a:rPr kumimoji="1" lang="en-US" altLang="ko-KR" dirty="0" smtClean="0"/>
              <a:t>Slack </a:t>
            </a:r>
            <a:r>
              <a:rPr kumimoji="1" lang="en-US" altLang="ko-KR" dirty="0" err="1" smtClean="0"/>
              <a:t>notificaion</a:t>
            </a:r>
            <a:endParaRPr kumimoji="1" lang="en-US" altLang="ko-KR" dirty="0" smtClean="0"/>
          </a:p>
          <a:p>
            <a:pPr marL="285750" indent="-285750">
              <a:buFontTx/>
              <a:buChar char="-"/>
            </a:pPr>
            <a:endParaRPr kumimoji="1" lang="en-US" altLang="ko-KR" dirty="0"/>
          </a:p>
          <a:p>
            <a:pPr marL="285750" indent="-285750">
              <a:buFontTx/>
              <a:buChar char="-"/>
            </a:pPr>
            <a:r>
              <a:rPr kumimoji="1" lang="en-US" altLang="ko-KR" dirty="0" err="1" smtClean="0"/>
              <a:t>Git</a:t>
            </a:r>
            <a:r>
              <a:rPr kumimoji="1" lang="en-US" altLang="ko-KR" dirty="0" smtClean="0"/>
              <a:t> message </a:t>
            </a:r>
          </a:p>
          <a:p>
            <a:pPr marL="285750" indent="-285750">
              <a:buFontTx/>
              <a:buChar char="-"/>
            </a:pPr>
            <a:endParaRPr kumimoji="1" lang="en-US" altLang="ko-KR" dirty="0"/>
          </a:p>
          <a:p>
            <a:pPr marL="285750" indent="-285750">
              <a:buFontTx/>
              <a:buChar char="-"/>
            </a:pPr>
            <a:r>
              <a:rPr kumimoji="1" lang="en-US" altLang="ko-KR" dirty="0" smtClean="0"/>
              <a:t>Suggested plug In install </a:t>
            </a:r>
          </a:p>
          <a:p>
            <a:pPr marL="285750" indent="-285750">
              <a:buFontTx/>
              <a:buChar char="-"/>
            </a:pPr>
            <a:endParaRPr kumimoji="1" lang="en-US" altLang="ko-KR" dirty="0"/>
          </a:p>
          <a:p>
            <a:pPr marL="285750" indent="-285750">
              <a:buFontTx/>
              <a:buChar char="-"/>
            </a:pPr>
            <a:endParaRPr kumimoji="1" lang="en-US" altLang="ko-KR" dirty="0" smtClean="0"/>
          </a:p>
          <a:p>
            <a:pPr marL="285750" indent="-285750">
              <a:buFontTx/>
              <a:buChar char="-"/>
            </a:pPr>
            <a:endParaRPr kumimoji="1" lang="en-US" altLang="ko-KR" dirty="0" smtClean="0"/>
          </a:p>
          <a:p>
            <a:pPr marL="285750" indent="-285750">
              <a:buFontTx/>
              <a:buChar char="-"/>
            </a:pPr>
            <a:endParaRPr kumimoji="1" lang="en-US" altLang="ko-KR" dirty="0"/>
          </a:p>
          <a:p>
            <a:pPr marL="285750" indent="-285750">
              <a:buFontTx/>
              <a:buChar char="-"/>
            </a:pPr>
            <a:r>
              <a:rPr kumimoji="1" lang="en-US" altLang="ko-KR" dirty="0" smtClean="0"/>
              <a:t>vi </a:t>
            </a:r>
            <a:r>
              <a:rPr kumimoji="1" lang="en-US" altLang="ko-KR" dirty="0" err="1" smtClean="0"/>
              <a:t>Dockerfile</a:t>
            </a:r>
            <a:endParaRPr kumimoji="1" lang="en-US" altLang="ko-KR" dirty="0" smtClean="0"/>
          </a:p>
          <a:p>
            <a:pPr marL="285750" indent="-285750">
              <a:buFontTx/>
              <a:buChar char="-"/>
            </a:pPr>
            <a:endParaRPr kumimoji="1" lang="en-US" altLang="ko-KR" dirty="0" smtClean="0"/>
          </a:p>
          <a:p>
            <a:r>
              <a:rPr kumimoji="1" lang="en-US" altLang="ko-KR" b="1" dirty="0" smtClean="0"/>
              <a:t># install </a:t>
            </a:r>
            <a:r>
              <a:rPr kumimoji="1" lang="en-US" altLang="ko-KR" b="1" dirty="0" err="1" smtClean="0"/>
              <a:t>openJdk</a:t>
            </a:r>
            <a:r>
              <a:rPr kumimoji="1" lang="en-US" altLang="ko-KR" b="1" dirty="0" smtClean="0"/>
              <a:t> </a:t>
            </a:r>
          </a:p>
          <a:p>
            <a:r>
              <a:rPr kumimoji="1" lang="en-US" altLang="ko-KR" b="1" dirty="0" smtClean="0"/>
              <a:t># Add </a:t>
            </a:r>
            <a:r>
              <a:rPr kumimoji="1" lang="en-US" altLang="ko-KR" b="1" dirty="0" err="1" smtClean="0"/>
              <a:t>Gradle</a:t>
            </a:r>
            <a:endParaRPr kumimoji="1" lang="en-US" altLang="ko-KR" b="1" dirty="0" smtClean="0"/>
          </a:p>
          <a:p>
            <a:r>
              <a:rPr kumimoji="1" lang="en-US" altLang="ko-KR" b="1" dirty="0" smtClean="0"/>
              <a:t># Add Android SDK</a:t>
            </a:r>
          </a:p>
          <a:p>
            <a:pPr marL="285750" indent="-285750">
              <a:buFontTx/>
              <a:buChar char="-"/>
            </a:pPr>
            <a:endParaRPr kumimoji="1" lang="en-US" altLang="ko-KR" dirty="0"/>
          </a:p>
          <a:p>
            <a:pPr marL="285750" indent="-285750">
              <a:buFontTx/>
              <a:buChar char="-"/>
            </a:pPr>
            <a:r>
              <a:rPr kumimoji="1" lang="en-US" altLang="ko-KR" dirty="0" smtClean="0"/>
              <a:t> </a:t>
            </a:r>
          </a:p>
          <a:p>
            <a:pPr marL="285750" indent="-285750">
              <a:buFontTx/>
              <a:buChar char="-"/>
            </a:pPr>
            <a:endParaRPr kumimoji="1"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7320186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00062" y="457200"/>
            <a:ext cx="1150143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kumimoji="1" lang="en-US" altLang="ko-KR" dirty="0" err="1" smtClean="0"/>
              <a:t>Github</a:t>
            </a:r>
            <a:r>
              <a:rPr kumimoji="1" lang="en-US" altLang="ko-KR" dirty="0" smtClean="0"/>
              <a:t> release </a:t>
            </a:r>
            <a:r>
              <a:rPr kumimoji="1" lang="en-US" altLang="ko-KR" dirty="0" err="1" smtClean="0"/>
              <a:t>apk</a:t>
            </a:r>
            <a:r>
              <a:rPr kumimoji="1" lang="en-US" altLang="ko-KR" dirty="0" smtClean="0"/>
              <a:t> </a:t>
            </a:r>
          </a:p>
          <a:p>
            <a:pPr marL="285750" indent="-285750">
              <a:buFontTx/>
              <a:buChar char="-"/>
            </a:pPr>
            <a:endParaRPr kumimoji="1" lang="en-US" altLang="ko-KR" dirty="0"/>
          </a:p>
          <a:p>
            <a:pPr marL="285750" indent="-285750">
              <a:buFontTx/>
              <a:buChar char="-"/>
            </a:pPr>
            <a:r>
              <a:rPr kumimoji="1" lang="en-US" altLang="ko-KR" dirty="0" smtClean="0"/>
              <a:t>Slack Notification </a:t>
            </a:r>
          </a:p>
          <a:p>
            <a:pPr marL="285750" indent="-285750">
              <a:buFontTx/>
              <a:buChar char="-"/>
            </a:pPr>
            <a:endParaRPr kumimoji="1" lang="en-US" altLang="ko-KR" dirty="0"/>
          </a:p>
          <a:p>
            <a:pPr marL="285750" indent="-285750">
              <a:buFontTx/>
              <a:buChar char="-"/>
            </a:pPr>
            <a:r>
              <a:rPr kumimoji="1" lang="en-US" altLang="ko-KR" dirty="0" smtClean="0"/>
              <a:t>Fabric </a:t>
            </a:r>
            <a:r>
              <a:rPr kumimoji="1" lang="ko-KR" altLang="en-US" dirty="0" smtClean="0"/>
              <a:t>배포 </a:t>
            </a:r>
            <a:endParaRPr kumimoji="1" lang="en-US" altLang="ko-KR" dirty="0" smtClean="0"/>
          </a:p>
          <a:p>
            <a:pPr marL="285750" indent="-285750">
              <a:buFontTx/>
              <a:buChar char="-"/>
            </a:pPr>
            <a:endParaRPr kumimoji="1"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0813611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제목 1"/>
          <p:cNvSpPr txBox="1">
            <a:spLocks/>
          </p:cNvSpPr>
          <p:nvPr/>
        </p:nvSpPr>
        <p:spPr>
          <a:xfrm>
            <a:off x="538941" y="1288141"/>
            <a:ext cx="11082251" cy="971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ko-KR" sz="3600" b="1" u="sng" dirty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CI(Continuous Integration)</a:t>
            </a:r>
            <a:r>
              <a:rPr kumimoji="1" lang="ko-KR" altLang="en-US" sz="3600" b="1" u="sng" dirty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란</a:t>
            </a:r>
            <a:r>
              <a:rPr kumimoji="1" lang="en-US" altLang="ko-KR" sz="3600" b="1" u="sng" dirty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?</a:t>
            </a:r>
            <a:endParaRPr kumimoji="1" lang="en-US" altLang="ko-KR" sz="3600" b="1" u="sng" dirty="0" smtClean="0">
              <a:latin typeface="Apple SD Gothic Neo ExtraBold" charset="-127"/>
              <a:ea typeface="Apple SD Gothic Neo ExtraBold" charset="-127"/>
              <a:cs typeface="Apple SD Gothic Neo ExtraBold" charset="-127"/>
            </a:endParaRPr>
          </a:p>
        </p:txBody>
      </p:sp>
      <p:sp>
        <p:nvSpPr>
          <p:cNvPr id="47" name="내용 개체 틀 2"/>
          <p:cNvSpPr txBox="1">
            <a:spLocks/>
          </p:cNvSpPr>
          <p:nvPr/>
        </p:nvSpPr>
        <p:spPr>
          <a:xfrm>
            <a:off x="990600" y="2859976"/>
            <a:ext cx="10515600" cy="27050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kumimoji="1"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Build, Test</a:t>
            </a:r>
            <a:r>
              <a:rPr kumimoji="1"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를 실시하는 프로세스를 말하며 </a:t>
            </a:r>
          </a:p>
          <a:p>
            <a:pPr marL="0" indent="0" algn="ctr">
              <a:buNone/>
            </a:pPr>
            <a:r>
              <a:rPr kumimoji="1"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이러한 통합 프로세스를 상시로 </a:t>
            </a:r>
          </a:p>
          <a:p>
            <a:pPr marL="0" indent="0" algn="ctr">
              <a:buNone/>
            </a:pPr>
            <a:r>
              <a:rPr kumimoji="1"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실시해주는것을 </a:t>
            </a:r>
            <a:r>
              <a:rPr kumimoji="1"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CI</a:t>
            </a:r>
            <a:r>
              <a:rPr kumimoji="1"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라고 한다</a:t>
            </a:r>
            <a:r>
              <a:rPr kumimoji="1"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. </a:t>
            </a:r>
            <a:endParaRPr kumimoji="1" lang="ko-KR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Apple SD Gothic Neo Medium" charset="-127"/>
              <a:ea typeface="Apple SD Gothic Neo Medium" charset="-127"/>
              <a:cs typeface="Apple SD Gothic Neo Medium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25728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제목 1"/>
          <p:cNvSpPr txBox="1">
            <a:spLocks/>
          </p:cNvSpPr>
          <p:nvPr/>
        </p:nvSpPr>
        <p:spPr>
          <a:xfrm>
            <a:off x="538941" y="1066800"/>
            <a:ext cx="11082251" cy="18723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20000"/>
              </a:lnSpc>
            </a:pPr>
            <a:r>
              <a:rPr kumimoji="1" lang="ko-KR" altLang="en-US" sz="4000" dirty="0">
                <a:solidFill>
                  <a:schemeClr val="bg2">
                    <a:lumMod val="25000"/>
                  </a:schemeClr>
                </a:solidFill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즉</a:t>
            </a:r>
            <a:r>
              <a:rPr kumimoji="1" lang="en-US" altLang="ko-KR" sz="4000" dirty="0">
                <a:solidFill>
                  <a:schemeClr val="bg2">
                    <a:lumMod val="25000"/>
                  </a:schemeClr>
                </a:solidFill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, </a:t>
            </a:r>
            <a:r>
              <a:rPr kumimoji="1" lang="ko-KR" altLang="en-US" sz="4000" dirty="0" smtClean="0">
                <a:solidFill>
                  <a:schemeClr val="bg2">
                    <a:lumMod val="25000"/>
                  </a:schemeClr>
                </a:solidFill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통합을 </a:t>
            </a:r>
            <a:endParaRPr kumimoji="1" lang="en-US" altLang="ko-KR" sz="4000" dirty="0" smtClean="0">
              <a:solidFill>
                <a:schemeClr val="bg2">
                  <a:lumMod val="25000"/>
                </a:schemeClr>
              </a:solidFill>
              <a:latin typeface="Apple SD Gothic Neo ExtraBold" charset="-127"/>
              <a:ea typeface="Apple SD Gothic Neo ExtraBold" charset="-127"/>
              <a:cs typeface="Apple SD Gothic Neo ExtraBold" charset="-127"/>
            </a:endParaRPr>
          </a:p>
          <a:p>
            <a:pPr algn="ctr">
              <a:lnSpc>
                <a:spcPct val="120000"/>
              </a:lnSpc>
            </a:pPr>
            <a:r>
              <a:rPr kumimoji="1" lang="ko-KR" altLang="en-US" sz="4000" dirty="0" smtClean="0">
                <a:solidFill>
                  <a:schemeClr val="bg2">
                    <a:lumMod val="25000"/>
                  </a:schemeClr>
                </a:solidFill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지속적으로 수행하는 것이</a:t>
            </a:r>
            <a:endParaRPr kumimoji="1" lang="en-US" altLang="ko-KR" sz="4000" dirty="0" smtClean="0">
              <a:solidFill>
                <a:schemeClr val="bg2">
                  <a:lumMod val="25000"/>
                </a:schemeClr>
              </a:solidFill>
              <a:latin typeface="Apple SD Gothic Neo ExtraBold" charset="-127"/>
              <a:ea typeface="Apple SD Gothic Neo ExtraBold" charset="-127"/>
              <a:cs typeface="Apple SD Gothic Neo ExtraBold" charset="-127"/>
            </a:endParaRP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538941" y="3614053"/>
            <a:ext cx="11082251" cy="16110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ko-KR" sz="19900" b="1" dirty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CI</a:t>
            </a:r>
          </a:p>
        </p:txBody>
      </p:sp>
    </p:spTree>
    <p:extLst>
      <p:ext uri="{BB962C8B-B14F-4D97-AF65-F5344CB8AC3E}">
        <p14:creationId xmlns:p14="http://schemas.microsoft.com/office/powerpoint/2010/main" val="2126829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538941" y="1288141"/>
            <a:ext cx="11082251" cy="971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ko-KR" sz="3600" b="1" u="sng" dirty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CI </a:t>
            </a:r>
            <a:r>
              <a:rPr kumimoji="1" lang="ko-KR" altLang="en-US" sz="3600" b="1" u="sng" dirty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에 </a:t>
            </a:r>
            <a:r>
              <a:rPr kumimoji="1" lang="ko-KR" altLang="en-US" sz="3600" b="1" u="sng" dirty="0" smtClean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필요한 것들</a:t>
            </a:r>
            <a:endParaRPr kumimoji="1" lang="en-US" altLang="ko-KR" sz="3600" b="1" u="sng" dirty="0" smtClean="0">
              <a:latin typeface="Apple SD Gothic Neo ExtraBold" charset="-127"/>
              <a:ea typeface="Apple SD Gothic Neo ExtraBold" charset="-127"/>
              <a:cs typeface="Apple SD Gothic Neo ExtraBold" charset="-127"/>
            </a:endParaRPr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990600" y="2859976"/>
            <a:ext cx="10515600" cy="27050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kumimoji="1"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형상관리 시스템 </a:t>
            </a:r>
            <a:r>
              <a:rPr kumimoji="1"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: </a:t>
            </a:r>
            <a:r>
              <a:rPr kumimoji="1" lang="en-US" altLang="ko-KR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Git</a:t>
            </a:r>
            <a:r>
              <a:rPr kumimoji="1"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 </a:t>
            </a:r>
            <a:r>
              <a:rPr kumimoji="1"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등등</a:t>
            </a:r>
          </a:p>
          <a:p>
            <a:pPr marL="0" indent="0" algn="ctr">
              <a:buNone/>
            </a:pPr>
            <a:r>
              <a:rPr kumimoji="1" lang="en-US" altLang="ko-KR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Build </a:t>
            </a:r>
            <a:r>
              <a:rPr kumimoji="1"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Tool  : </a:t>
            </a:r>
            <a:r>
              <a:rPr kumimoji="1" lang="en-US" altLang="ko-KR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Gradle</a:t>
            </a:r>
            <a:r>
              <a:rPr kumimoji="1"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, ant, make etc.</a:t>
            </a:r>
          </a:p>
          <a:p>
            <a:pPr marL="0" indent="0" algn="ctr">
              <a:buNone/>
            </a:pPr>
            <a:r>
              <a:rPr kumimoji="1" lang="en-US" altLang="ko-KR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CI </a:t>
            </a:r>
            <a:r>
              <a:rPr kumimoji="1"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Tool : Jenkins, Travis CI </a:t>
            </a:r>
            <a:r>
              <a:rPr kumimoji="1" lang="en-US" altLang="ko-KR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etc</a:t>
            </a:r>
            <a:endParaRPr kumimoji="1" lang="en-US" altLang="ko-KR" sz="3200" dirty="0">
              <a:solidFill>
                <a:schemeClr val="tx1">
                  <a:lumMod val="75000"/>
                  <a:lumOff val="25000"/>
                </a:schemeClr>
              </a:solidFill>
              <a:latin typeface="Apple SD Gothic Neo Medium" charset="-127"/>
              <a:ea typeface="Apple SD Gothic Neo Medium" charset="-127"/>
              <a:cs typeface="Apple SD Gothic Neo Medium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15919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1811" y="0"/>
            <a:ext cx="8956675" cy="6717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6679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8651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직사각형 40"/>
          <p:cNvSpPr/>
          <p:nvPr/>
        </p:nvSpPr>
        <p:spPr>
          <a:xfrm>
            <a:off x="0" y="1001485"/>
            <a:ext cx="12192000" cy="54863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0197" y="2631177"/>
            <a:ext cx="1604356" cy="1604356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5421959" y="4235533"/>
            <a:ext cx="14478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ko-KR" altLang="en-US" b="1" dirty="0" smtClean="0">
                <a:solidFill>
                  <a:prstClr val="black"/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형상관리 서버</a:t>
            </a:r>
            <a:endParaRPr lang="ko-KR" altLang="en-US" b="1" dirty="0"/>
          </a:p>
        </p:txBody>
      </p:sp>
      <p:sp>
        <p:nvSpPr>
          <p:cNvPr id="10" name="직사각형 9"/>
          <p:cNvSpPr/>
          <p:nvPr/>
        </p:nvSpPr>
        <p:spPr>
          <a:xfrm>
            <a:off x="8998971" y="4235533"/>
            <a:ext cx="17267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ko-KR" altLang="en-US" b="1" dirty="0" smtClean="0">
                <a:solidFill>
                  <a:prstClr val="black"/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빌드</a:t>
            </a:r>
            <a:r>
              <a:rPr kumimoji="1" lang="en-US" altLang="ko-KR" b="1" dirty="0" smtClean="0">
                <a:solidFill>
                  <a:prstClr val="black"/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/</a:t>
            </a:r>
            <a:r>
              <a:rPr kumimoji="1" lang="ko-KR" altLang="en-US" b="1" dirty="0" smtClean="0">
                <a:solidFill>
                  <a:prstClr val="black"/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테스트 서버</a:t>
            </a:r>
            <a:endParaRPr lang="ko-KR" altLang="en-US" b="1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4329" y="1322123"/>
            <a:ext cx="1360055" cy="1360055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4329" y="2847461"/>
            <a:ext cx="1360055" cy="1360055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4329" y="4416341"/>
            <a:ext cx="1360055" cy="1360055"/>
          </a:xfrm>
          <a:prstGeom prst="rect">
            <a:avLst/>
          </a:prstGeom>
        </p:spPr>
      </p:pic>
      <p:cxnSp>
        <p:nvCxnSpPr>
          <p:cNvPr id="17" name="꺾인 연결선[E] 16"/>
          <p:cNvCxnSpPr>
            <a:stCxn id="13" idx="3"/>
            <a:endCxn id="15" idx="3"/>
          </p:cNvCxnSpPr>
          <p:nvPr/>
        </p:nvCxnSpPr>
        <p:spPr>
          <a:xfrm>
            <a:off x="2414384" y="2002151"/>
            <a:ext cx="12700" cy="3094218"/>
          </a:xfrm>
          <a:prstGeom prst="bentConnector3">
            <a:avLst>
              <a:gd name="adj1" fmla="val 16714291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[R] 19"/>
          <p:cNvCxnSpPr>
            <a:stCxn id="14" idx="3"/>
          </p:cNvCxnSpPr>
          <p:nvPr/>
        </p:nvCxnSpPr>
        <p:spPr>
          <a:xfrm>
            <a:off x="2414384" y="3527489"/>
            <a:ext cx="2905761" cy="625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2978076" y="1797168"/>
            <a:ext cx="944489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kumimoji="1" lang="en-US" altLang="ko-KR" dirty="0" smtClean="0">
                <a:solidFill>
                  <a:prstClr val="black"/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Commit</a:t>
            </a:r>
            <a:endParaRPr lang="ko-KR" altLang="en-US" dirty="0"/>
          </a:p>
        </p:txBody>
      </p:sp>
      <p:sp>
        <p:nvSpPr>
          <p:cNvPr id="24" name="직사각형 23"/>
          <p:cNvSpPr/>
          <p:nvPr/>
        </p:nvSpPr>
        <p:spPr>
          <a:xfrm>
            <a:off x="2978076" y="3342822"/>
            <a:ext cx="944489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kumimoji="1" lang="en-US" altLang="ko-KR" dirty="0" smtClean="0">
                <a:solidFill>
                  <a:prstClr val="black"/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Commit</a:t>
            </a:r>
            <a:endParaRPr lang="ko-KR" altLang="en-US" dirty="0"/>
          </a:p>
        </p:txBody>
      </p:sp>
      <p:sp>
        <p:nvSpPr>
          <p:cNvPr id="25" name="직사각형 24"/>
          <p:cNvSpPr/>
          <p:nvPr/>
        </p:nvSpPr>
        <p:spPr>
          <a:xfrm>
            <a:off x="2978076" y="4873159"/>
            <a:ext cx="944489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kumimoji="1" lang="en-US" altLang="ko-KR" dirty="0" smtClean="0">
                <a:solidFill>
                  <a:prstClr val="black"/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Commit</a:t>
            </a:r>
            <a:endParaRPr lang="ko-KR" altLang="en-US" dirty="0"/>
          </a:p>
        </p:txBody>
      </p:sp>
      <p:cxnSp>
        <p:nvCxnSpPr>
          <p:cNvPr id="28" name="직선 연결선[R] 27"/>
          <p:cNvCxnSpPr/>
          <p:nvPr/>
        </p:nvCxnSpPr>
        <p:spPr>
          <a:xfrm>
            <a:off x="7003010" y="3527489"/>
            <a:ext cx="1924859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/>
          <p:cNvSpPr/>
          <p:nvPr/>
        </p:nvSpPr>
        <p:spPr>
          <a:xfrm>
            <a:off x="7412437" y="3363930"/>
            <a:ext cx="1095172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kumimoji="1" lang="en-US" altLang="ko-KR" dirty="0" smtClean="0">
                <a:solidFill>
                  <a:prstClr val="black"/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Checkout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0171" y="2631177"/>
            <a:ext cx="1604356" cy="1604356"/>
          </a:xfrm>
          <a:prstGeom prst="rect">
            <a:avLst/>
          </a:prstGeom>
        </p:spPr>
      </p:pic>
      <p:sp>
        <p:nvSpPr>
          <p:cNvPr id="11" name="포인트가 10개인 별 10"/>
          <p:cNvSpPr/>
          <p:nvPr/>
        </p:nvSpPr>
        <p:spPr>
          <a:xfrm>
            <a:off x="9676009" y="2365168"/>
            <a:ext cx="1363287" cy="1363287"/>
          </a:xfrm>
          <a:prstGeom prst="star10">
            <a:avLst>
              <a:gd name="adj" fmla="val 27899"/>
              <a:gd name="hf" fmla="val 105146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000" b="1" dirty="0" smtClean="0">
                <a:solidFill>
                  <a:srgbClr val="FFFF00"/>
                </a:solidFill>
              </a:rPr>
              <a:t>Fail</a:t>
            </a:r>
            <a:endParaRPr kumimoji="1" lang="ko-KR" altLang="en-US" sz="2000" b="1" dirty="0">
              <a:solidFill>
                <a:srgbClr val="FFFF00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1341459" y="5907706"/>
            <a:ext cx="7857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ko-KR" altLang="en-US" b="1" dirty="0" smtClean="0">
                <a:solidFill>
                  <a:prstClr val="black"/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개발자</a:t>
            </a:r>
            <a:endParaRPr lang="ko-KR" altLang="en-US" b="1" dirty="0"/>
          </a:p>
        </p:txBody>
      </p:sp>
      <p:sp>
        <p:nvSpPr>
          <p:cNvPr id="37" name="제목 1"/>
          <p:cNvSpPr txBox="1">
            <a:spLocks/>
          </p:cNvSpPr>
          <p:nvPr/>
        </p:nvSpPr>
        <p:spPr>
          <a:xfrm>
            <a:off x="538941" y="112485"/>
            <a:ext cx="11082251" cy="971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ko-KR" sz="3600" b="1" u="sng" dirty="0" smtClean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CI </a:t>
            </a:r>
            <a:r>
              <a:rPr kumimoji="1" lang="ko-KR" altLang="en-US" sz="3600" b="1" u="sng" dirty="0" smtClean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구축하지 않는 경우</a:t>
            </a:r>
            <a:endParaRPr kumimoji="1" lang="en-US" altLang="ko-KR" sz="3600" b="1" u="sng" dirty="0" smtClean="0">
              <a:latin typeface="Apple SD Gothic Neo ExtraBold" charset="-127"/>
              <a:ea typeface="Apple SD Gothic Neo ExtraBold" charset="-127"/>
              <a:cs typeface="Apple SD Gothic Neo ExtraBold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18404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596</TotalTime>
  <Words>558</Words>
  <Application>Microsoft Macintosh PowerPoint</Application>
  <PresentationFormat>와이드스크린</PresentationFormat>
  <Paragraphs>200</Paragraphs>
  <Slides>31</Slides>
  <Notes>17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41" baseType="lpstr">
      <vt:lpstr>맑은 고딕</vt:lpstr>
      <vt:lpstr>Apple SD Gothic Neo</vt:lpstr>
      <vt:lpstr>Apple SD Gothic Neo ExtraBold</vt:lpstr>
      <vt:lpstr>Apple SD Gothic Neo Light</vt:lpstr>
      <vt:lpstr>Apple SD Gothic Neo Medium</vt:lpstr>
      <vt:lpstr>Apple SD Gothic Neo SemiBold</vt:lpstr>
      <vt:lpstr>Mangal</vt:lpstr>
      <vt:lpstr>Wingdings</vt:lpstr>
      <vt:lpstr>Arial</vt:lpstr>
      <vt:lpstr>Office 테마</vt:lpstr>
      <vt:lpstr>INTRODUCE</vt:lpstr>
      <vt:lpstr>Travis-CI 이용한 CI/CD 와  Docker를 이용한 Jenkins for Android 구성하기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즉,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1 . https://docs.travis-ci.com/user/languages/android/  https://isjang98.github.io/blog/Travis-ci-for-Android</vt:lpstr>
      <vt:lpstr>Jenkins for Android using Docker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15.0024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Recruit Process</dc:title>
  <dc:creator>Microsoft Office 사용자</dc:creator>
  <cp:lastModifiedBy>Microsoft Office 사용자</cp:lastModifiedBy>
  <cp:revision>51</cp:revision>
  <dcterms:created xsi:type="dcterms:W3CDTF">2016-10-12T05:33:24Z</dcterms:created>
  <dcterms:modified xsi:type="dcterms:W3CDTF">2018-04-12T15:21:18Z</dcterms:modified>
</cp:coreProperties>
</file>